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4"/>
    <p:sldMasterId id="2147484677" r:id="rId5"/>
  </p:sldMasterIdLst>
  <p:notesMasterIdLst>
    <p:notesMasterId r:id="rId27"/>
  </p:notesMasterIdLst>
  <p:handoutMasterIdLst>
    <p:handoutMasterId r:id="rId28"/>
  </p:handoutMasterIdLst>
  <p:sldIdLst>
    <p:sldId id="303" r:id="rId6"/>
    <p:sldId id="306" r:id="rId7"/>
    <p:sldId id="316" r:id="rId8"/>
    <p:sldId id="2147480416" r:id="rId9"/>
    <p:sldId id="2147480515" r:id="rId10"/>
    <p:sldId id="2147480476" r:id="rId11"/>
    <p:sldId id="2147480551" r:id="rId12"/>
    <p:sldId id="2147480526" r:id="rId13"/>
    <p:sldId id="2147480527" r:id="rId14"/>
    <p:sldId id="2147480528" r:id="rId15"/>
    <p:sldId id="2147480529" r:id="rId16"/>
    <p:sldId id="2147480530" r:id="rId17"/>
    <p:sldId id="2147480531" r:id="rId18"/>
    <p:sldId id="2147480556" r:id="rId19"/>
    <p:sldId id="2147480532" r:id="rId20"/>
    <p:sldId id="2147480540" r:id="rId21"/>
    <p:sldId id="2147480552" r:id="rId22"/>
    <p:sldId id="2147480553" r:id="rId23"/>
    <p:sldId id="2147480554" r:id="rId24"/>
    <p:sldId id="2147480555" r:id="rId25"/>
    <p:sldId id="30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9FCC3B"/>
          </p15:clr>
        </p15:guide>
        <p15:guide id="2" pos="3840" userDrawn="1">
          <p15:clr>
            <a:srgbClr val="9FCC3B"/>
          </p15:clr>
        </p15:guide>
        <p15:guide id="3" pos="347" userDrawn="1">
          <p15:clr>
            <a:srgbClr val="9FCC3B"/>
          </p15:clr>
        </p15:guide>
        <p15:guide id="4" pos="846" userDrawn="1">
          <p15:clr>
            <a:srgbClr val="F26B43"/>
          </p15:clr>
        </p15:guide>
        <p15:guide id="5" pos="937" userDrawn="1">
          <p15:clr>
            <a:srgbClr val="F26B43"/>
          </p15:clr>
        </p15:guide>
        <p15:guide id="6" pos="1436" userDrawn="1">
          <p15:clr>
            <a:srgbClr val="F26B43"/>
          </p15:clr>
        </p15:guide>
        <p15:guide id="7" pos="1527" userDrawn="1">
          <p15:clr>
            <a:srgbClr val="F26B43"/>
          </p15:clr>
        </p15:guide>
        <p15:guide id="8" pos="2026" userDrawn="1">
          <p15:clr>
            <a:srgbClr val="F26B43"/>
          </p15:clr>
        </p15:guide>
        <p15:guide id="9" pos="2116" userDrawn="1">
          <p15:clr>
            <a:srgbClr val="F26B43"/>
          </p15:clr>
        </p15:guide>
        <p15:guide id="10" pos="2615" userDrawn="1">
          <p15:clr>
            <a:srgbClr val="F26B43"/>
          </p15:clr>
        </p15:guide>
        <p15:guide id="11" pos="2706" userDrawn="1">
          <p15:clr>
            <a:srgbClr val="F26B43"/>
          </p15:clr>
        </p15:guide>
        <p15:guide id="12" pos="3205" userDrawn="1">
          <p15:clr>
            <a:srgbClr val="F26B43"/>
          </p15:clr>
        </p15:guide>
        <p15:guide id="13" pos="3296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4384" userDrawn="1">
          <p15:clr>
            <a:srgbClr val="F26B43"/>
          </p15:clr>
        </p15:guide>
        <p15:guide id="17" pos="4475" userDrawn="1">
          <p15:clr>
            <a:srgbClr val="F26B43"/>
          </p15:clr>
        </p15:guide>
        <p15:guide id="18" pos="4974" userDrawn="1">
          <p15:clr>
            <a:srgbClr val="F26B43"/>
          </p15:clr>
        </p15:guide>
        <p15:guide id="19" pos="5065" userDrawn="1">
          <p15:clr>
            <a:srgbClr val="F26B43"/>
          </p15:clr>
        </p15:guide>
        <p15:guide id="20" pos="5564" userDrawn="1">
          <p15:clr>
            <a:srgbClr val="F26B43"/>
          </p15:clr>
        </p15:guide>
        <p15:guide id="21" pos="5654" userDrawn="1">
          <p15:clr>
            <a:srgbClr val="F26B43"/>
          </p15:clr>
        </p15:guide>
        <p15:guide id="22" pos="6153" userDrawn="1">
          <p15:clr>
            <a:srgbClr val="F26B43"/>
          </p15:clr>
        </p15:guide>
        <p15:guide id="23" pos="6244" userDrawn="1">
          <p15:clr>
            <a:srgbClr val="F26B43"/>
          </p15:clr>
        </p15:guide>
        <p15:guide id="24" pos="6743" userDrawn="1">
          <p15:clr>
            <a:srgbClr val="F26B43"/>
          </p15:clr>
        </p15:guide>
        <p15:guide id="25" pos="6834" userDrawn="1">
          <p15:clr>
            <a:srgbClr val="F26B43"/>
          </p15:clr>
        </p15:guide>
        <p15:guide id="26" pos="7333" userDrawn="1">
          <p15:clr>
            <a:srgbClr val="9FCC3B"/>
          </p15:clr>
        </p15:guide>
        <p15:guide id="41" orient="horz" pos="4201" userDrawn="1">
          <p15:clr>
            <a:srgbClr val="9FCC3B"/>
          </p15:clr>
        </p15:guide>
        <p15:guide id="56" orient="horz" pos="119" userDrawn="1">
          <p15:clr>
            <a:srgbClr val="9FCC3B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7F2923-1FEF-3172-625E-5B546E1A476A}" name="Kate Walker" initials="KW" userId="S::kate@futurepresent.agency::25eb6372-8fe7-47d8-b66d-2d1f314a12df" providerId="AD"/>
  <p188:author id="{6CA69E31-C7BD-E708-2F66-076ACBBE6CF2}" name="Cherry Otto" initials="CO" userId="S::cherry.otto@clarivate.com::b3a04cfb-b2dc-4e4a-a447-883baf466279" providerId="AD"/>
  <p188:author id="{EEFDA143-7479-EF2A-EE8A-E7C717D9B434}" name="Kristen Faeth" initials="KF" userId="S::kristen.faeth@Clarivate.com::49f1217d-373e-4d25-b703-14d60da1da4c" providerId="AD"/>
  <p188:author id="{F1BA4F44-7A31-6648-D788-C3EDA2BAFA0C}" name="Jo Donnelly" initials="JD" userId="S::jo.donnelly@clarivate.com::03808bbd-17e3-4c7b-aaaf-885eee687660" providerId="AD"/>
  <p188:author id="{04284255-3D08-56C5-C6DC-686FA009B167}" name="Jess Byrne" initials="JB" userId="S::jess.byrne@clarivate.com::92b9b4bf-deaf-4f6c-ab01-075a9ac431f4" providerId="AD"/>
  <p188:author id="{1C1CA670-2608-EF97-8F12-DD6104BA7041}" name="Kristen Faeth" initials="KF" userId="S::kristen.faeth@clarivate.com::49f1217d-373e-4d25-b703-14d60da1da4c" providerId="AD"/>
  <p188:author id="{F8276B91-F105-E96A-8401-3CCFEE919819}" name="Rob Mayfield" initials="RM" userId="S::rob.m@futurepresent.agency::7d2e40a3-64fe-4ed7-8632-ff280d8c450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2FC"/>
    <a:srgbClr val="B50BA9"/>
    <a:srgbClr val="AB08B8"/>
    <a:srgbClr val="9933FF"/>
    <a:srgbClr val="CCAFE4"/>
    <a:srgbClr val="C1A3D8"/>
    <a:srgbClr val="C4B6F2"/>
    <a:srgbClr val="8683E5"/>
    <a:srgbClr val="A982E5"/>
    <a:srgbClr val="8D5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4888B2-5105-44D2-ABE1-B0C6BEEB2758}" v="9" dt="2024-09-04T10:32:31.122"/>
    <p1510:client id="{A51E72F0-EF94-4D9A-B1C4-6F93F6C295A2}" v="17" dt="2024-09-04T11:30:03.003"/>
    <p1510:client id="{BAAAC201-29AA-4E16-A001-35CE493DD2F2}" v="7" dt="2024-09-04T06:42:05.8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8" autoAdjust="0"/>
    <p:restoredTop sz="94668"/>
  </p:normalViewPr>
  <p:slideViewPr>
    <p:cSldViewPr snapToGrid="0">
      <p:cViewPr varScale="1">
        <p:scale>
          <a:sx n="62" d="100"/>
          <a:sy n="62" d="100"/>
        </p:scale>
        <p:origin x="808" y="56"/>
      </p:cViewPr>
      <p:guideLst>
        <p:guide orient="horz" pos="2160"/>
        <p:guide pos="3840"/>
        <p:guide pos="347"/>
        <p:guide pos="846"/>
        <p:guide pos="937"/>
        <p:guide pos="1436"/>
        <p:guide pos="1527"/>
        <p:guide pos="2026"/>
        <p:guide pos="2116"/>
        <p:guide pos="2615"/>
        <p:guide pos="2706"/>
        <p:guide pos="3205"/>
        <p:guide pos="3296"/>
        <p:guide pos="3795"/>
        <p:guide pos="3885"/>
        <p:guide pos="4384"/>
        <p:guide pos="4475"/>
        <p:guide pos="4974"/>
        <p:guide pos="5065"/>
        <p:guide pos="5564"/>
        <p:guide pos="5654"/>
        <p:guide pos="6153"/>
        <p:guide pos="6244"/>
        <p:guide pos="6743"/>
        <p:guide pos="6834"/>
        <p:guide pos="7333"/>
        <p:guide orient="horz" pos="4201"/>
        <p:guide orient="horz" pos="11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824888B2-5105-44D2-ABE1-B0C6BEEB2758}"/>
    <pc:docChg chg="undo custSel addSld delSld modSld">
      <pc:chgData name="Yoel Kortick" userId="167978f5-7f40-4909-85d5-d4149554ad4e" providerId="ADAL" clId="{824888B2-5105-44D2-ABE1-B0C6BEEB2758}" dt="2024-09-04T10:32:52.828" v="1727" actId="208"/>
      <pc:docMkLst>
        <pc:docMk/>
      </pc:docMkLst>
      <pc:sldChg chg="modSp mod">
        <pc:chgData name="Yoel Kortick" userId="167978f5-7f40-4909-85d5-d4149554ad4e" providerId="ADAL" clId="{824888B2-5105-44D2-ABE1-B0C6BEEB2758}" dt="2024-09-04T06:53:00.384" v="3" actId="14100"/>
        <pc:sldMkLst>
          <pc:docMk/>
          <pc:sldMk cId="2377145864" sldId="303"/>
        </pc:sldMkLst>
        <pc:spChg chg="mod">
          <ac:chgData name="Yoel Kortick" userId="167978f5-7f40-4909-85d5-d4149554ad4e" providerId="ADAL" clId="{824888B2-5105-44D2-ABE1-B0C6BEEB2758}" dt="2024-09-04T06:53:00.384" v="3" actId="14100"/>
          <ac:spMkLst>
            <pc:docMk/>
            <pc:sldMk cId="2377145864" sldId="303"/>
            <ac:spMk id="2" creationId="{00000000-0000-0000-0000-000000000000}"/>
          </ac:spMkLst>
        </pc:spChg>
      </pc:sldChg>
      <pc:sldChg chg="modSp">
        <pc:chgData name="Yoel Kortick" userId="167978f5-7f40-4909-85d5-d4149554ad4e" providerId="ADAL" clId="{824888B2-5105-44D2-ABE1-B0C6BEEB2758}" dt="2024-09-04T10:05:50.801" v="725"/>
        <pc:sldMkLst>
          <pc:docMk/>
          <pc:sldMk cId="3564741323" sldId="306"/>
        </pc:sldMkLst>
        <pc:spChg chg="mod">
          <ac:chgData name="Yoel Kortick" userId="167978f5-7f40-4909-85d5-d4149554ad4e" providerId="ADAL" clId="{824888B2-5105-44D2-ABE1-B0C6BEEB2758}" dt="2024-09-04T10:05:50.801" v="725"/>
          <ac:spMkLst>
            <pc:docMk/>
            <pc:sldMk cId="3564741323" sldId="306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824888B2-5105-44D2-ABE1-B0C6BEEB2758}" dt="2024-09-04T10:32:31.122" v="1724"/>
        <pc:sldMkLst>
          <pc:docMk/>
          <pc:sldMk cId="1230613315" sldId="2147480416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1230613315" sldId="2147480416"/>
            <ac:spMk id="10" creationId="{08BBD040-26CC-693E-E7F3-31441B13AF6C}"/>
          </ac:spMkLst>
        </pc:spChg>
      </pc:sldChg>
      <pc:sldChg chg="addSp delSp modSp mod">
        <pc:chgData name="Yoel Kortick" userId="167978f5-7f40-4909-85d5-d4149554ad4e" providerId="ADAL" clId="{824888B2-5105-44D2-ABE1-B0C6BEEB2758}" dt="2024-09-04T10:32:52.828" v="1727" actId="208"/>
        <pc:sldMkLst>
          <pc:docMk/>
          <pc:sldMk cId="4224306853" sldId="2147480476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4224306853" sldId="2147480476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09:55:15.379" v="381"/>
          <ac:spMkLst>
            <pc:docMk/>
            <pc:sldMk cId="4224306853" sldId="2147480476"/>
            <ac:spMk id="4" creationId="{96ED5CD9-D5DE-16A7-B4F2-81F2DB25CD79}"/>
          </ac:spMkLst>
        </pc:spChg>
        <pc:spChg chg="del">
          <ac:chgData name="Yoel Kortick" userId="167978f5-7f40-4909-85d5-d4149554ad4e" providerId="ADAL" clId="{824888B2-5105-44D2-ABE1-B0C6BEEB2758}" dt="2024-09-04T06:56:39.830" v="17" actId="478"/>
          <ac:spMkLst>
            <pc:docMk/>
            <pc:sldMk cId="4224306853" sldId="2147480476"/>
            <ac:spMk id="8" creationId="{5FB31849-DCD9-6D32-CAC0-731AC70E43BD}"/>
          </ac:spMkLst>
        </pc:spChg>
        <pc:spChg chg="del">
          <ac:chgData name="Yoel Kortick" userId="167978f5-7f40-4909-85d5-d4149554ad4e" providerId="ADAL" clId="{824888B2-5105-44D2-ABE1-B0C6BEEB2758}" dt="2024-09-04T06:56:39.830" v="17" actId="478"/>
          <ac:spMkLst>
            <pc:docMk/>
            <pc:sldMk cId="4224306853" sldId="2147480476"/>
            <ac:spMk id="9" creationId="{1015B136-4C96-2FFB-4016-B46E5931CB64}"/>
          </ac:spMkLst>
        </pc:spChg>
        <pc:spChg chg="del">
          <ac:chgData name="Yoel Kortick" userId="167978f5-7f40-4909-85d5-d4149554ad4e" providerId="ADAL" clId="{824888B2-5105-44D2-ABE1-B0C6BEEB2758}" dt="2024-09-04T06:56:39.830" v="17" actId="478"/>
          <ac:spMkLst>
            <pc:docMk/>
            <pc:sldMk cId="4224306853" sldId="2147480476"/>
            <ac:spMk id="13" creationId="{AD7B5532-9608-4D11-BD03-1DBE5F7A91F4}"/>
          </ac:spMkLst>
        </pc:spChg>
        <pc:spChg chg="del">
          <ac:chgData name="Yoel Kortick" userId="167978f5-7f40-4909-85d5-d4149554ad4e" providerId="ADAL" clId="{824888B2-5105-44D2-ABE1-B0C6BEEB2758}" dt="2024-09-04T06:56:39.830" v="17" actId="478"/>
          <ac:spMkLst>
            <pc:docMk/>
            <pc:sldMk cId="4224306853" sldId="2147480476"/>
            <ac:spMk id="14" creationId="{9262F7EB-F790-4165-802C-35AEADED6D1E}"/>
          </ac:spMkLst>
        </pc:spChg>
        <pc:picChg chg="add del mod">
          <ac:chgData name="Yoel Kortick" userId="167978f5-7f40-4909-85d5-d4149554ad4e" providerId="ADAL" clId="{824888B2-5105-44D2-ABE1-B0C6BEEB2758}" dt="2024-09-04T07:07:39.018" v="122" actId="478"/>
          <ac:picMkLst>
            <pc:docMk/>
            <pc:sldMk cId="4224306853" sldId="2147480476"/>
            <ac:picMk id="6" creationId="{32DDE81B-1166-55DD-23AB-535BD642CE4C}"/>
          </ac:picMkLst>
        </pc:picChg>
        <pc:picChg chg="del">
          <ac:chgData name="Yoel Kortick" userId="167978f5-7f40-4909-85d5-d4149554ad4e" providerId="ADAL" clId="{824888B2-5105-44D2-ABE1-B0C6BEEB2758}" dt="2024-09-04T06:56:39.830" v="17" actId="478"/>
          <ac:picMkLst>
            <pc:docMk/>
            <pc:sldMk cId="4224306853" sldId="2147480476"/>
            <ac:picMk id="12" creationId="{63525761-0923-AC8B-682D-C56C88CA0755}"/>
          </ac:picMkLst>
        </pc:picChg>
        <pc:picChg chg="add del">
          <ac:chgData name="Yoel Kortick" userId="167978f5-7f40-4909-85d5-d4149554ad4e" providerId="ADAL" clId="{824888B2-5105-44D2-ABE1-B0C6BEEB2758}" dt="2024-09-04T07:08:20.703" v="124" actId="478"/>
          <ac:picMkLst>
            <pc:docMk/>
            <pc:sldMk cId="4224306853" sldId="2147480476"/>
            <ac:picMk id="15" creationId="{C3E76D0A-3665-8922-443D-F512B070A354}"/>
          </ac:picMkLst>
        </pc:picChg>
        <pc:picChg chg="add mod">
          <ac:chgData name="Yoel Kortick" userId="167978f5-7f40-4909-85d5-d4149554ad4e" providerId="ADAL" clId="{824888B2-5105-44D2-ABE1-B0C6BEEB2758}" dt="2024-09-04T10:32:52.828" v="1727" actId="208"/>
          <ac:picMkLst>
            <pc:docMk/>
            <pc:sldMk cId="4224306853" sldId="2147480476"/>
            <ac:picMk id="17" creationId="{92242046-E61E-C477-9A54-C50D85FE78E2}"/>
          </ac:picMkLst>
        </pc:picChg>
        <pc:cxnChg chg="del mod">
          <ac:chgData name="Yoel Kortick" userId="167978f5-7f40-4909-85d5-d4149554ad4e" providerId="ADAL" clId="{824888B2-5105-44D2-ABE1-B0C6BEEB2758}" dt="2024-09-04T06:56:39.830" v="17" actId="478"/>
          <ac:cxnSpMkLst>
            <pc:docMk/>
            <pc:sldMk cId="4224306853" sldId="2147480476"/>
            <ac:cxnSpMk id="10" creationId="{3551ED8C-FA32-6AEC-7FF8-6214918A670F}"/>
          </ac:cxnSpMkLst>
        </pc:cxnChg>
        <pc:cxnChg chg="del">
          <ac:chgData name="Yoel Kortick" userId="167978f5-7f40-4909-85d5-d4149554ad4e" providerId="ADAL" clId="{824888B2-5105-44D2-ABE1-B0C6BEEB2758}" dt="2024-09-04T06:56:39.830" v="17" actId="478"/>
          <ac:cxnSpMkLst>
            <pc:docMk/>
            <pc:sldMk cId="4224306853" sldId="2147480476"/>
            <ac:cxnSpMk id="11" creationId="{DC07BE38-47D4-4CD5-3784-BF0B8F065B59}"/>
          </ac:cxnSpMkLst>
        </pc:cxnChg>
      </pc:sldChg>
      <pc:sldChg chg="modSp">
        <pc:chgData name="Yoel Kortick" userId="167978f5-7f40-4909-85d5-d4149554ad4e" providerId="ADAL" clId="{824888B2-5105-44D2-ABE1-B0C6BEEB2758}" dt="2024-09-04T09:55:15.379" v="381"/>
        <pc:sldMkLst>
          <pc:docMk/>
          <pc:sldMk cId="988641287" sldId="2147480515"/>
        </pc:sldMkLst>
        <pc:spChg chg="mod">
          <ac:chgData name="Yoel Kortick" userId="167978f5-7f40-4909-85d5-d4149554ad4e" providerId="ADAL" clId="{824888B2-5105-44D2-ABE1-B0C6BEEB2758}" dt="2024-09-04T09:55:15.379" v="381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824888B2-5105-44D2-ABE1-B0C6BEEB2758}" dt="2024-09-04T10:32:31.122" v="1724"/>
        <pc:sldMkLst>
          <pc:docMk/>
          <pc:sldMk cId="3015453647" sldId="2147480521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3015453647" sldId="2147480521"/>
            <ac:spMk id="10" creationId="{08BBD040-26CC-693E-E7F3-31441B13AF6C}"/>
          </ac:spMkLst>
        </pc:spChg>
      </pc:sldChg>
      <pc:sldChg chg="del">
        <pc:chgData name="Yoel Kortick" userId="167978f5-7f40-4909-85d5-d4149554ad4e" providerId="ADAL" clId="{824888B2-5105-44D2-ABE1-B0C6BEEB2758}" dt="2024-09-04T06:55:58.213" v="15" actId="47"/>
        <pc:sldMkLst>
          <pc:docMk/>
          <pc:sldMk cId="2466525902" sldId="2147480522"/>
        </pc:sldMkLst>
      </pc:sldChg>
      <pc:sldChg chg="addSp delSp modSp mod">
        <pc:chgData name="Yoel Kortick" userId="167978f5-7f40-4909-85d5-d4149554ad4e" providerId="ADAL" clId="{824888B2-5105-44D2-ABE1-B0C6BEEB2758}" dt="2024-09-04T09:55:15.379" v="381"/>
        <pc:sldMkLst>
          <pc:docMk/>
          <pc:sldMk cId="469467101" sldId="2147480526"/>
        </pc:sldMkLst>
        <pc:spChg chg="mod">
          <ac:chgData name="Yoel Kortick" userId="167978f5-7f40-4909-85d5-d4149554ad4e" providerId="ADAL" clId="{824888B2-5105-44D2-ABE1-B0C6BEEB2758}" dt="2024-09-04T07:08:51.976" v="170" actId="20577"/>
          <ac:spMkLst>
            <pc:docMk/>
            <pc:sldMk cId="469467101" sldId="2147480526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09:55:15.379" v="381"/>
          <ac:spMkLst>
            <pc:docMk/>
            <pc:sldMk cId="469467101" sldId="2147480526"/>
            <ac:spMk id="4" creationId="{96ED5CD9-D5DE-16A7-B4F2-81F2DB25CD79}"/>
          </ac:spMkLst>
        </pc:spChg>
        <pc:spChg chg="del">
          <ac:chgData name="Yoel Kortick" userId="167978f5-7f40-4909-85d5-d4149554ad4e" providerId="ADAL" clId="{824888B2-5105-44D2-ABE1-B0C6BEEB2758}" dt="2024-09-04T07:09:08.408" v="171" actId="478"/>
          <ac:spMkLst>
            <pc:docMk/>
            <pc:sldMk cId="469467101" sldId="2147480526"/>
            <ac:spMk id="7" creationId="{05F0A312-5838-19EE-F7F1-33F4AB26E98C}"/>
          </ac:spMkLst>
        </pc:spChg>
        <pc:spChg chg="del">
          <ac:chgData name="Yoel Kortick" userId="167978f5-7f40-4909-85d5-d4149554ad4e" providerId="ADAL" clId="{824888B2-5105-44D2-ABE1-B0C6BEEB2758}" dt="2024-09-04T07:09:08.408" v="171" actId="478"/>
          <ac:spMkLst>
            <pc:docMk/>
            <pc:sldMk cId="469467101" sldId="2147480526"/>
            <ac:spMk id="8" creationId="{04489DFB-594E-A636-DF5C-B7359F7C086E}"/>
          </ac:spMkLst>
        </pc:spChg>
        <pc:picChg chg="del">
          <ac:chgData name="Yoel Kortick" userId="167978f5-7f40-4909-85d5-d4149554ad4e" providerId="ADAL" clId="{824888B2-5105-44D2-ABE1-B0C6BEEB2758}" dt="2024-09-04T07:09:08.408" v="171" actId="478"/>
          <ac:picMkLst>
            <pc:docMk/>
            <pc:sldMk cId="469467101" sldId="2147480526"/>
            <ac:picMk id="6" creationId="{73F8B512-167E-CB1A-FBC2-9C5F6D2C2EC1}"/>
          </ac:picMkLst>
        </pc:picChg>
        <pc:picChg chg="add mod">
          <ac:chgData name="Yoel Kortick" userId="167978f5-7f40-4909-85d5-d4149554ad4e" providerId="ADAL" clId="{824888B2-5105-44D2-ABE1-B0C6BEEB2758}" dt="2024-09-04T07:09:13.348" v="175" actId="208"/>
          <ac:picMkLst>
            <pc:docMk/>
            <pc:sldMk cId="469467101" sldId="2147480526"/>
            <ac:picMk id="9" creationId="{B2E8F1CB-17FA-2935-FE83-041317E9B476}"/>
          </ac:picMkLst>
        </pc:picChg>
      </pc:sldChg>
      <pc:sldChg chg="addSp delSp modSp mod">
        <pc:chgData name="Yoel Kortick" userId="167978f5-7f40-4909-85d5-d4149554ad4e" providerId="ADAL" clId="{824888B2-5105-44D2-ABE1-B0C6BEEB2758}" dt="2024-09-04T09:55:15.379" v="381"/>
        <pc:sldMkLst>
          <pc:docMk/>
          <pc:sldMk cId="467988855" sldId="2147480527"/>
        </pc:sldMkLst>
        <pc:spChg chg="mod">
          <ac:chgData name="Yoel Kortick" userId="167978f5-7f40-4909-85d5-d4149554ad4e" providerId="ADAL" clId="{824888B2-5105-44D2-ABE1-B0C6BEEB2758}" dt="2024-09-04T07:19:19.411" v="378" actId="20577"/>
          <ac:spMkLst>
            <pc:docMk/>
            <pc:sldMk cId="467988855" sldId="2147480527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09:55:15.379" v="381"/>
          <ac:spMkLst>
            <pc:docMk/>
            <pc:sldMk cId="467988855" sldId="2147480527"/>
            <ac:spMk id="4" creationId="{96ED5CD9-D5DE-16A7-B4F2-81F2DB25CD79}"/>
          </ac:spMkLst>
        </pc:spChg>
        <pc:spChg chg="mod">
          <ac:chgData name="Yoel Kortick" userId="167978f5-7f40-4909-85d5-d4149554ad4e" providerId="ADAL" clId="{824888B2-5105-44D2-ABE1-B0C6BEEB2758}" dt="2024-09-04T07:11:25.689" v="279" actId="1036"/>
          <ac:spMkLst>
            <pc:docMk/>
            <pc:sldMk cId="467988855" sldId="2147480527"/>
            <ac:spMk id="7" creationId="{744FA679-D61D-0D3D-9FE9-20C854C4DE76}"/>
          </ac:spMkLst>
        </pc:spChg>
        <pc:spChg chg="add">
          <ac:chgData name="Yoel Kortick" userId="167978f5-7f40-4909-85d5-d4149554ad4e" providerId="ADAL" clId="{824888B2-5105-44D2-ABE1-B0C6BEEB2758}" dt="2024-09-04T07:11:31.214" v="280" actId="11529"/>
          <ac:spMkLst>
            <pc:docMk/>
            <pc:sldMk cId="467988855" sldId="2147480527"/>
            <ac:spMk id="9" creationId="{3ECACB8C-086F-64D0-F192-F91C0CD3B9DD}"/>
          </ac:spMkLst>
        </pc:spChg>
        <pc:picChg chg="del">
          <ac:chgData name="Yoel Kortick" userId="167978f5-7f40-4909-85d5-d4149554ad4e" providerId="ADAL" clId="{824888B2-5105-44D2-ABE1-B0C6BEEB2758}" dt="2024-09-04T07:10:35.202" v="259" actId="478"/>
          <ac:picMkLst>
            <pc:docMk/>
            <pc:sldMk cId="467988855" sldId="2147480527"/>
            <ac:picMk id="6" creationId="{968DCDD3-942F-5AF7-9666-2CC20FD0C005}"/>
          </ac:picMkLst>
        </pc:picChg>
        <pc:picChg chg="add mod ord">
          <ac:chgData name="Yoel Kortick" userId="167978f5-7f40-4909-85d5-d4149554ad4e" providerId="ADAL" clId="{824888B2-5105-44D2-ABE1-B0C6BEEB2758}" dt="2024-09-04T07:11:34.067" v="282" actId="208"/>
          <ac:picMkLst>
            <pc:docMk/>
            <pc:sldMk cId="467988855" sldId="2147480527"/>
            <ac:picMk id="8" creationId="{7454ADAD-1951-5E7B-E849-FED499207121}"/>
          </ac:picMkLst>
        </pc:picChg>
      </pc:sldChg>
      <pc:sldChg chg="addSp delSp modSp mod">
        <pc:chgData name="Yoel Kortick" userId="167978f5-7f40-4909-85d5-d4149554ad4e" providerId="ADAL" clId="{824888B2-5105-44D2-ABE1-B0C6BEEB2758}" dt="2024-09-04T10:32:31.122" v="1724"/>
        <pc:sldMkLst>
          <pc:docMk/>
          <pc:sldMk cId="2616692676" sldId="2147480528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2616692676" sldId="2147480528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09:55:15.379" v="381"/>
          <ac:spMkLst>
            <pc:docMk/>
            <pc:sldMk cId="2616692676" sldId="2147480528"/>
            <ac:spMk id="4" creationId="{96ED5CD9-D5DE-16A7-B4F2-81F2DB25CD79}"/>
          </ac:spMkLst>
        </pc:spChg>
        <pc:spChg chg="mod">
          <ac:chgData name="Yoel Kortick" userId="167978f5-7f40-4909-85d5-d4149554ad4e" providerId="ADAL" clId="{824888B2-5105-44D2-ABE1-B0C6BEEB2758}" dt="2024-09-04T07:12:19.747" v="292" actId="1035"/>
          <ac:spMkLst>
            <pc:docMk/>
            <pc:sldMk cId="2616692676" sldId="2147480528"/>
            <ac:spMk id="8" creationId="{30207C82-65A7-227C-EEF6-3F80B85F28E6}"/>
          </ac:spMkLst>
        </pc:spChg>
        <pc:spChg chg="mod">
          <ac:chgData name="Yoel Kortick" userId="167978f5-7f40-4909-85d5-d4149554ad4e" providerId="ADAL" clId="{824888B2-5105-44D2-ABE1-B0C6BEEB2758}" dt="2024-09-04T07:12:29.697" v="305" actId="1036"/>
          <ac:spMkLst>
            <pc:docMk/>
            <pc:sldMk cId="2616692676" sldId="2147480528"/>
            <ac:spMk id="9" creationId="{1F0BBD73-CA1E-806F-3561-841C6C14D2F6}"/>
          </ac:spMkLst>
        </pc:spChg>
        <pc:spChg chg="del">
          <ac:chgData name="Yoel Kortick" userId="167978f5-7f40-4909-85d5-d4149554ad4e" providerId="ADAL" clId="{824888B2-5105-44D2-ABE1-B0C6BEEB2758}" dt="2024-09-04T07:12:49.324" v="307" actId="478"/>
          <ac:spMkLst>
            <pc:docMk/>
            <pc:sldMk cId="2616692676" sldId="2147480528"/>
            <ac:spMk id="10" creationId="{B183CE23-914F-A6E8-6270-99D87BA3AFD0}"/>
          </ac:spMkLst>
        </pc:spChg>
        <pc:picChg chg="add mod ord">
          <ac:chgData name="Yoel Kortick" userId="167978f5-7f40-4909-85d5-d4149554ad4e" providerId="ADAL" clId="{824888B2-5105-44D2-ABE1-B0C6BEEB2758}" dt="2024-09-04T07:12:46.380" v="306" actId="208"/>
          <ac:picMkLst>
            <pc:docMk/>
            <pc:sldMk cId="2616692676" sldId="2147480528"/>
            <ac:picMk id="6" creationId="{20A2AB20-67E3-074B-6A37-A87B2D7F7564}"/>
          </ac:picMkLst>
        </pc:picChg>
        <pc:picChg chg="del">
          <ac:chgData name="Yoel Kortick" userId="167978f5-7f40-4909-85d5-d4149554ad4e" providerId="ADAL" clId="{824888B2-5105-44D2-ABE1-B0C6BEEB2758}" dt="2024-09-04T07:11:52.021" v="286" actId="478"/>
          <ac:picMkLst>
            <pc:docMk/>
            <pc:sldMk cId="2616692676" sldId="2147480528"/>
            <ac:picMk id="7" creationId="{DF640905-4243-9FFB-816A-F01F0E58C8BA}"/>
          </ac:picMkLst>
        </pc:picChg>
        <pc:cxnChg chg="del">
          <ac:chgData name="Yoel Kortick" userId="167978f5-7f40-4909-85d5-d4149554ad4e" providerId="ADAL" clId="{824888B2-5105-44D2-ABE1-B0C6BEEB2758}" dt="2024-09-04T07:12:50.520" v="308" actId="478"/>
          <ac:cxnSpMkLst>
            <pc:docMk/>
            <pc:sldMk cId="2616692676" sldId="2147480528"/>
            <ac:cxnSpMk id="11" creationId="{27CE69DD-FDB2-17DA-C2C5-80ACAD858B31}"/>
          </ac:cxnSpMkLst>
        </pc:cxnChg>
      </pc:sldChg>
      <pc:sldChg chg="addSp delSp modSp mod">
        <pc:chgData name="Yoel Kortick" userId="167978f5-7f40-4909-85d5-d4149554ad4e" providerId="ADAL" clId="{824888B2-5105-44D2-ABE1-B0C6BEEB2758}" dt="2024-09-04T10:32:31.122" v="1724"/>
        <pc:sldMkLst>
          <pc:docMk/>
          <pc:sldMk cId="3455010729" sldId="2147480529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3455010729" sldId="2147480529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09:55:15.379" v="381"/>
          <ac:spMkLst>
            <pc:docMk/>
            <pc:sldMk cId="3455010729" sldId="2147480529"/>
            <ac:spMk id="4" creationId="{96ED5CD9-D5DE-16A7-B4F2-81F2DB25CD79}"/>
          </ac:spMkLst>
        </pc:spChg>
        <pc:spChg chg="add">
          <ac:chgData name="Yoel Kortick" userId="167978f5-7f40-4909-85d5-d4149554ad4e" providerId="ADAL" clId="{824888B2-5105-44D2-ABE1-B0C6BEEB2758}" dt="2024-09-04T07:15:24.708" v="316" actId="11529"/>
          <ac:spMkLst>
            <pc:docMk/>
            <pc:sldMk cId="3455010729" sldId="2147480529"/>
            <ac:spMk id="9" creationId="{BA5E77DB-8F87-26AA-1132-D53C5C0498B2}"/>
          </ac:spMkLst>
        </pc:spChg>
        <pc:picChg chg="del">
          <ac:chgData name="Yoel Kortick" userId="167978f5-7f40-4909-85d5-d4149554ad4e" providerId="ADAL" clId="{824888B2-5105-44D2-ABE1-B0C6BEEB2758}" dt="2024-09-04T07:14:38.241" v="310" actId="478"/>
          <ac:picMkLst>
            <pc:docMk/>
            <pc:sldMk cId="3455010729" sldId="2147480529"/>
            <ac:picMk id="6" creationId="{630574BB-788C-27B2-7FB9-19923DE21B56}"/>
          </ac:picMkLst>
        </pc:picChg>
        <pc:picChg chg="add mod">
          <ac:chgData name="Yoel Kortick" userId="167978f5-7f40-4909-85d5-d4149554ad4e" providerId="ADAL" clId="{824888B2-5105-44D2-ABE1-B0C6BEEB2758}" dt="2024-09-04T07:15:19.952" v="315" actId="1076"/>
          <ac:picMkLst>
            <pc:docMk/>
            <pc:sldMk cId="3455010729" sldId="2147480529"/>
            <ac:picMk id="8" creationId="{3E470B6D-4D56-2849-2965-F8D290D2633D}"/>
          </ac:picMkLst>
        </pc:picChg>
      </pc:sldChg>
      <pc:sldChg chg="addSp delSp modSp mod">
        <pc:chgData name="Yoel Kortick" userId="167978f5-7f40-4909-85d5-d4149554ad4e" providerId="ADAL" clId="{824888B2-5105-44D2-ABE1-B0C6BEEB2758}" dt="2024-09-04T10:32:31.122" v="1724"/>
        <pc:sldMkLst>
          <pc:docMk/>
          <pc:sldMk cId="3350681907" sldId="2147480530"/>
        </pc:sldMkLst>
        <pc:spChg chg="del">
          <ac:chgData name="Yoel Kortick" userId="167978f5-7f40-4909-85d5-d4149554ad4e" providerId="ADAL" clId="{824888B2-5105-44D2-ABE1-B0C6BEEB2758}" dt="2024-09-04T07:16:18.583" v="320" actId="478"/>
          <ac:spMkLst>
            <pc:docMk/>
            <pc:sldMk cId="3350681907" sldId="2147480530"/>
            <ac:spMk id="2" creationId="{7A834403-9E2F-265C-B240-15DDAB8C36CC}"/>
          </ac:spMkLst>
        </pc:spChg>
        <pc:spChg chg="add mod">
          <ac:chgData name="Yoel Kortick" userId="167978f5-7f40-4909-85d5-d4149554ad4e" providerId="ADAL" clId="{824888B2-5105-44D2-ABE1-B0C6BEEB2758}" dt="2024-09-04T10:28:01.254" v="1547" actId="14100"/>
          <ac:spMkLst>
            <pc:docMk/>
            <pc:sldMk cId="3350681907" sldId="2147480530"/>
            <ac:spMk id="2" creationId="{F0CD1E7F-C73D-D552-4C4D-C584A860ABA3}"/>
          </ac:spMkLst>
        </pc:spChg>
        <pc:spChg chg="mod">
          <ac:chgData name="Yoel Kortick" userId="167978f5-7f40-4909-85d5-d4149554ad4e" providerId="ADAL" clId="{824888B2-5105-44D2-ABE1-B0C6BEEB2758}" dt="2024-09-04T09:55:15.379" v="381"/>
          <ac:spMkLst>
            <pc:docMk/>
            <pc:sldMk cId="3350681907" sldId="2147480530"/>
            <ac:spMk id="4" creationId="{96ED5CD9-D5DE-16A7-B4F2-81F2DB25CD79}"/>
          </ac:spMkLst>
        </pc:spChg>
        <pc:spChg chg="add mod">
          <ac:chgData name="Yoel Kortick" userId="167978f5-7f40-4909-85d5-d4149554ad4e" providerId="ADAL" clId="{824888B2-5105-44D2-ABE1-B0C6BEEB2758}" dt="2024-09-04T10:32:31.122" v="1724"/>
          <ac:spMkLst>
            <pc:docMk/>
            <pc:sldMk cId="3350681907" sldId="2147480530"/>
            <ac:spMk id="5" creationId="{E3712B32-E30C-7338-1021-81320DB0C910}"/>
          </ac:spMkLst>
        </pc:spChg>
        <pc:spChg chg="del">
          <ac:chgData name="Yoel Kortick" userId="167978f5-7f40-4909-85d5-d4149554ad4e" providerId="ADAL" clId="{824888B2-5105-44D2-ABE1-B0C6BEEB2758}" dt="2024-09-04T07:16:16.466" v="319" actId="478"/>
          <ac:spMkLst>
            <pc:docMk/>
            <pc:sldMk cId="3350681907" sldId="2147480530"/>
            <ac:spMk id="8" creationId="{ADEFC155-A577-76B5-593D-7EFC625E8994}"/>
          </ac:spMkLst>
        </pc:spChg>
        <pc:spChg chg="del">
          <ac:chgData name="Yoel Kortick" userId="167978f5-7f40-4909-85d5-d4149554ad4e" providerId="ADAL" clId="{824888B2-5105-44D2-ABE1-B0C6BEEB2758}" dt="2024-09-04T07:16:16.466" v="319" actId="478"/>
          <ac:spMkLst>
            <pc:docMk/>
            <pc:sldMk cId="3350681907" sldId="2147480530"/>
            <ac:spMk id="10" creationId="{EB603712-DC04-FAF5-5D62-A986C0E7BE62}"/>
          </ac:spMkLst>
        </pc:spChg>
        <pc:spChg chg="del">
          <ac:chgData name="Yoel Kortick" userId="167978f5-7f40-4909-85d5-d4149554ad4e" providerId="ADAL" clId="{824888B2-5105-44D2-ABE1-B0C6BEEB2758}" dt="2024-09-04T07:16:16.466" v="319" actId="478"/>
          <ac:spMkLst>
            <pc:docMk/>
            <pc:sldMk cId="3350681907" sldId="2147480530"/>
            <ac:spMk id="13" creationId="{251A349F-1C35-96E8-90D9-1FE023253618}"/>
          </ac:spMkLst>
        </pc:spChg>
        <pc:picChg chg="del">
          <ac:chgData name="Yoel Kortick" userId="167978f5-7f40-4909-85d5-d4149554ad4e" providerId="ADAL" clId="{824888B2-5105-44D2-ABE1-B0C6BEEB2758}" dt="2024-09-04T07:16:14.085" v="318" actId="478"/>
          <ac:picMkLst>
            <pc:docMk/>
            <pc:sldMk cId="3350681907" sldId="2147480530"/>
            <ac:picMk id="9" creationId="{26F9C4C6-589C-1306-620D-6FCA7FC40B65}"/>
          </ac:picMkLst>
        </pc:picChg>
        <pc:cxnChg chg="del">
          <ac:chgData name="Yoel Kortick" userId="167978f5-7f40-4909-85d5-d4149554ad4e" providerId="ADAL" clId="{824888B2-5105-44D2-ABE1-B0C6BEEB2758}" dt="2024-09-04T07:16:16.466" v="319" actId="478"/>
          <ac:cxnSpMkLst>
            <pc:docMk/>
            <pc:sldMk cId="3350681907" sldId="2147480530"/>
            <ac:cxnSpMk id="12" creationId="{39404E70-3CC4-1DC6-7983-B9A4E4A46BD2}"/>
          </ac:cxnSpMkLst>
        </pc:cxnChg>
        <pc:cxnChg chg="del">
          <ac:chgData name="Yoel Kortick" userId="167978f5-7f40-4909-85d5-d4149554ad4e" providerId="ADAL" clId="{824888B2-5105-44D2-ABE1-B0C6BEEB2758}" dt="2024-09-04T07:16:16.466" v="319" actId="478"/>
          <ac:cxnSpMkLst>
            <pc:docMk/>
            <pc:sldMk cId="3350681907" sldId="2147480530"/>
            <ac:cxnSpMk id="14" creationId="{DCB27A40-DCF2-073A-653D-CB2C3459EA90}"/>
          </ac:cxnSpMkLst>
        </pc:cxnChg>
      </pc:sldChg>
      <pc:sldChg chg="addSp modSp mod">
        <pc:chgData name="Yoel Kortick" userId="167978f5-7f40-4909-85d5-d4149554ad4e" providerId="ADAL" clId="{824888B2-5105-44D2-ABE1-B0C6BEEB2758}" dt="2024-09-04T10:32:31.122" v="1724"/>
        <pc:sldMkLst>
          <pc:docMk/>
          <pc:sldMk cId="116285013" sldId="2147480531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116285013" sldId="2147480531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09:55:15.379" v="381"/>
          <ac:spMkLst>
            <pc:docMk/>
            <pc:sldMk cId="116285013" sldId="2147480531"/>
            <ac:spMk id="4" creationId="{96ED5CD9-D5DE-16A7-B4F2-81F2DB25CD79}"/>
          </ac:spMkLst>
        </pc:spChg>
        <pc:spChg chg="add">
          <ac:chgData name="Yoel Kortick" userId="167978f5-7f40-4909-85d5-d4149554ad4e" providerId="ADAL" clId="{824888B2-5105-44D2-ABE1-B0C6BEEB2758}" dt="2024-09-04T09:57:29.003" v="386" actId="11529"/>
          <ac:spMkLst>
            <pc:docMk/>
            <pc:sldMk cId="116285013" sldId="2147480531"/>
            <ac:spMk id="7" creationId="{BE1BF14D-6C71-8E33-5C22-133AE05448D9}"/>
          </ac:spMkLst>
        </pc:spChg>
        <pc:spChg chg="add">
          <ac:chgData name="Yoel Kortick" userId="167978f5-7f40-4909-85d5-d4149554ad4e" providerId="ADAL" clId="{824888B2-5105-44D2-ABE1-B0C6BEEB2758}" dt="2024-09-04T10:28:58.898" v="1550" actId="11529"/>
          <ac:spMkLst>
            <pc:docMk/>
            <pc:sldMk cId="116285013" sldId="2147480531"/>
            <ac:spMk id="8" creationId="{8E4F4955-6945-DDC8-CB9F-8A603A379FB6}"/>
          </ac:spMkLst>
        </pc:spChg>
        <pc:picChg chg="add mod ord">
          <ac:chgData name="Yoel Kortick" userId="167978f5-7f40-4909-85d5-d4149554ad4e" providerId="ADAL" clId="{824888B2-5105-44D2-ABE1-B0C6BEEB2758}" dt="2024-09-04T10:28:54.200" v="1549" actId="167"/>
          <ac:picMkLst>
            <pc:docMk/>
            <pc:sldMk cId="116285013" sldId="2147480531"/>
            <ac:picMk id="6" creationId="{CFF5BC15-6090-063F-FACD-0F24DF3A8F7F}"/>
          </ac:picMkLst>
        </pc:picChg>
      </pc:sldChg>
      <pc:sldChg chg="addSp delSp modSp mod">
        <pc:chgData name="Yoel Kortick" userId="167978f5-7f40-4909-85d5-d4149554ad4e" providerId="ADAL" clId="{824888B2-5105-44D2-ABE1-B0C6BEEB2758}" dt="2024-09-04T09:58:16.182" v="447" actId="208"/>
        <pc:sldMkLst>
          <pc:docMk/>
          <pc:sldMk cId="2185393104" sldId="2147480532"/>
        </pc:sldMkLst>
        <pc:spChg chg="mod">
          <ac:chgData name="Yoel Kortick" userId="167978f5-7f40-4909-85d5-d4149554ad4e" providerId="ADAL" clId="{824888B2-5105-44D2-ABE1-B0C6BEEB2758}" dt="2024-09-04T09:58:00.525" v="425" actId="20577"/>
          <ac:spMkLst>
            <pc:docMk/>
            <pc:sldMk cId="2185393104" sldId="2147480532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09:55:15.379" v="381"/>
          <ac:spMkLst>
            <pc:docMk/>
            <pc:sldMk cId="2185393104" sldId="2147480532"/>
            <ac:spMk id="4" creationId="{96ED5CD9-D5DE-16A7-B4F2-81F2DB25CD79}"/>
          </ac:spMkLst>
        </pc:spChg>
        <pc:spChg chg="mod">
          <ac:chgData name="Yoel Kortick" userId="167978f5-7f40-4909-85d5-d4149554ad4e" providerId="ADAL" clId="{824888B2-5105-44D2-ABE1-B0C6BEEB2758}" dt="2024-09-04T09:58:14.612" v="446" actId="14100"/>
          <ac:spMkLst>
            <pc:docMk/>
            <pc:sldMk cId="2185393104" sldId="2147480532"/>
            <ac:spMk id="8" creationId="{ADEFC155-A577-76B5-593D-7EFC625E8994}"/>
          </ac:spMkLst>
        </pc:spChg>
        <pc:picChg chg="add mod ord">
          <ac:chgData name="Yoel Kortick" userId="167978f5-7f40-4909-85d5-d4149554ad4e" providerId="ADAL" clId="{824888B2-5105-44D2-ABE1-B0C6BEEB2758}" dt="2024-09-04T09:58:16.182" v="447" actId="208"/>
          <ac:picMkLst>
            <pc:docMk/>
            <pc:sldMk cId="2185393104" sldId="2147480532"/>
            <ac:picMk id="6" creationId="{53765968-D254-DF1F-99CF-8E21C69B45BE}"/>
          </ac:picMkLst>
        </pc:picChg>
        <pc:picChg chg="del">
          <ac:chgData name="Yoel Kortick" userId="167978f5-7f40-4909-85d5-d4149554ad4e" providerId="ADAL" clId="{824888B2-5105-44D2-ABE1-B0C6BEEB2758}" dt="2024-09-04T09:58:02.415" v="426" actId="478"/>
          <ac:picMkLst>
            <pc:docMk/>
            <pc:sldMk cId="2185393104" sldId="2147480532"/>
            <ac:picMk id="7" creationId="{C05A84E0-0452-CF8C-314E-0600FC7361E3}"/>
          </ac:picMkLst>
        </pc:picChg>
      </pc:sldChg>
      <pc:sldChg chg="modSp">
        <pc:chgData name="Yoel Kortick" userId="167978f5-7f40-4909-85d5-d4149554ad4e" providerId="ADAL" clId="{824888B2-5105-44D2-ABE1-B0C6BEEB2758}" dt="2024-09-04T10:05:50.801" v="725"/>
        <pc:sldMkLst>
          <pc:docMk/>
          <pc:sldMk cId="3204756167" sldId="2147480537"/>
        </pc:sldMkLst>
        <pc:spChg chg="mod">
          <ac:chgData name="Yoel Kortick" userId="167978f5-7f40-4909-85d5-d4149554ad4e" providerId="ADAL" clId="{824888B2-5105-44D2-ABE1-B0C6BEEB2758}" dt="2024-09-04T10:05:50.801" v="725"/>
          <ac:spMkLst>
            <pc:docMk/>
            <pc:sldMk cId="3204756167" sldId="2147480537"/>
            <ac:spMk id="2" creationId="{00000000-0000-0000-0000-000000000000}"/>
          </ac:spMkLst>
        </pc:spChg>
      </pc:sldChg>
      <pc:sldChg chg="delSp modSp mod">
        <pc:chgData name="Yoel Kortick" userId="167978f5-7f40-4909-85d5-d4149554ad4e" providerId="ADAL" clId="{824888B2-5105-44D2-ABE1-B0C6BEEB2758}" dt="2024-09-04T10:32:31.122" v="1724"/>
        <pc:sldMkLst>
          <pc:docMk/>
          <pc:sldMk cId="3126385215" sldId="2147480538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3126385215" sldId="2147480538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05:50.801" v="725"/>
          <ac:spMkLst>
            <pc:docMk/>
            <pc:sldMk cId="3126385215" sldId="2147480538"/>
            <ac:spMk id="4" creationId="{96ED5CD9-D5DE-16A7-B4F2-81F2DB25CD79}"/>
          </ac:spMkLst>
        </pc:spChg>
        <pc:spChg chg="del">
          <ac:chgData name="Yoel Kortick" userId="167978f5-7f40-4909-85d5-d4149554ad4e" providerId="ADAL" clId="{824888B2-5105-44D2-ABE1-B0C6BEEB2758}" dt="2024-09-04T10:07:18.541" v="737" actId="478"/>
          <ac:spMkLst>
            <pc:docMk/>
            <pc:sldMk cId="3126385215" sldId="2147480538"/>
            <ac:spMk id="8" creationId="{0B077DC8-6081-563C-49B2-11B643E9A7E1}"/>
          </ac:spMkLst>
        </pc:spChg>
        <pc:spChg chg="del">
          <ac:chgData name="Yoel Kortick" userId="167978f5-7f40-4909-85d5-d4149554ad4e" providerId="ADAL" clId="{824888B2-5105-44D2-ABE1-B0C6BEEB2758}" dt="2024-09-04T10:07:18.541" v="737" actId="478"/>
          <ac:spMkLst>
            <pc:docMk/>
            <pc:sldMk cId="3126385215" sldId="2147480538"/>
            <ac:spMk id="9" creationId="{16E117F9-76DA-CF85-A55F-DF1F153C2A72}"/>
          </ac:spMkLst>
        </pc:spChg>
        <pc:spChg chg="del">
          <ac:chgData name="Yoel Kortick" userId="167978f5-7f40-4909-85d5-d4149554ad4e" providerId="ADAL" clId="{824888B2-5105-44D2-ABE1-B0C6BEEB2758}" dt="2024-09-04T10:07:18.541" v="737" actId="478"/>
          <ac:spMkLst>
            <pc:docMk/>
            <pc:sldMk cId="3126385215" sldId="2147480538"/>
            <ac:spMk id="10" creationId="{0E000F11-5BF9-94FD-40B4-859C42D964CC}"/>
          </ac:spMkLst>
        </pc:spChg>
        <pc:picChg chg="del">
          <ac:chgData name="Yoel Kortick" userId="167978f5-7f40-4909-85d5-d4149554ad4e" providerId="ADAL" clId="{824888B2-5105-44D2-ABE1-B0C6BEEB2758}" dt="2024-09-04T10:07:15.364" v="736" actId="478"/>
          <ac:picMkLst>
            <pc:docMk/>
            <pc:sldMk cId="3126385215" sldId="2147480538"/>
            <ac:picMk id="7" creationId="{4FFE52F4-E991-B653-BC47-6F79EB43F081}"/>
          </ac:picMkLst>
        </pc:picChg>
      </pc:sldChg>
      <pc:sldChg chg="addSp delSp modSp mod">
        <pc:chgData name="Yoel Kortick" userId="167978f5-7f40-4909-85d5-d4149554ad4e" providerId="ADAL" clId="{824888B2-5105-44D2-ABE1-B0C6BEEB2758}" dt="2024-09-04T10:10:51.925" v="995" actId="208"/>
        <pc:sldMkLst>
          <pc:docMk/>
          <pc:sldMk cId="3213534235" sldId="2147480539"/>
        </pc:sldMkLst>
        <pc:spChg chg="mod">
          <ac:chgData name="Yoel Kortick" userId="167978f5-7f40-4909-85d5-d4149554ad4e" providerId="ADAL" clId="{824888B2-5105-44D2-ABE1-B0C6BEEB2758}" dt="2024-09-04T10:10:28.705" v="979" actId="20577"/>
          <ac:spMkLst>
            <pc:docMk/>
            <pc:sldMk cId="3213534235" sldId="2147480539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05:50.801" v="725"/>
          <ac:spMkLst>
            <pc:docMk/>
            <pc:sldMk cId="3213534235" sldId="2147480539"/>
            <ac:spMk id="4" creationId="{96ED5CD9-D5DE-16A7-B4F2-81F2DB25CD79}"/>
          </ac:spMkLst>
        </pc:spChg>
        <pc:picChg chg="del">
          <ac:chgData name="Yoel Kortick" userId="167978f5-7f40-4909-85d5-d4149554ad4e" providerId="ADAL" clId="{824888B2-5105-44D2-ABE1-B0C6BEEB2758}" dt="2024-09-04T10:10:47.350" v="980" actId="478"/>
          <ac:picMkLst>
            <pc:docMk/>
            <pc:sldMk cId="3213534235" sldId="2147480539"/>
            <ac:picMk id="6" creationId="{21DCE052-107B-C0ED-675B-F36EDC793739}"/>
          </ac:picMkLst>
        </pc:picChg>
        <pc:picChg chg="add mod">
          <ac:chgData name="Yoel Kortick" userId="167978f5-7f40-4909-85d5-d4149554ad4e" providerId="ADAL" clId="{824888B2-5105-44D2-ABE1-B0C6BEEB2758}" dt="2024-09-04T10:10:51.925" v="995" actId="208"/>
          <ac:picMkLst>
            <pc:docMk/>
            <pc:sldMk cId="3213534235" sldId="2147480539"/>
            <ac:picMk id="7" creationId="{E3F451FD-AA58-2B8A-CF23-E776F518A8CC}"/>
          </ac:picMkLst>
        </pc:picChg>
      </pc:sldChg>
      <pc:sldChg chg="addSp delSp modSp add mod">
        <pc:chgData name="Yoel Kortick" userId="167978f5-7f40-4909-85d5-d4149554ad4e" providerId="ADAL" clId="{824888B2-5105-44D2-ABE1-B0C6BEEB2758}" dt="2024-09-04T10:29:13.151" v="1553" actId="14100"/>
        <pc:sldMkLst>
          <pc:docMk/>
          <pc:sldMk cId="519699332" sldId="2147480540"/>
        </pc:sldMkLst>
        <pc:spChg chg="mod">
          <ac:chgData name="Yoel Kortick" userId="167978f5-7f40-4909-85d5-d4149554ad4e" providerId="ADAL" clId="{824888B2-5105-44D2-ABE1-B0C6BEEB2758}" dt="2024-09-04T09:58:42.480" v="527" actId="20577"/>
          <ac:spMkLst>
            <pc:docMk/>
            <pc:sldMk cId="519699332" sldId="2147480540"/>
            <ac:spMk id="2" creationId="{7A834403-9E2F-265C-B240-15DDAB8C36CC}"/>
          </ac:spMkLst>
        </pc:spChg>
        <pc:spChg chg="del">
          <ac:chgData name="Yoel Kortick" userId="167978f5-7f40-4909-85d5-d4149554ad4e" providerId="ADAL" clId="{824888B2-5105-44D2-ABE1-B0C6BEEB2758}" dt="2024-09-04T09:59:12.417" v="532" actId="478"/>
          <ac:spMkLst>
            <pc:docMk/>
            <pc:sldMk cId="519699332" sldId="2147480540"/>
            <ac:spMk id="8" creationId="{ADEFC155-A577-76B5-593D-7EFC625E8994}"/>
          </ac:spMkLst>
        </pc:spChg>
        <pc:spChg chg="add mod">
          <ac:chgData name="Yoel Kortick" userId="167978f5-7f40-4909-85d5-d4149554ad4e" providerId="ADAL" clId="{824888B2-5105-44D2-ABE1-B0C6BEEB2758}" dt="2024-09-04T10:29:13.151" v="1553" actId="14100"/>
          <ac:spMkLst>
            <pc:docMk/>
            <pc:sldMk cId="519699332" sldId="2147480540"/>
            <ac:spMk id="9" creationId="{F4226C0D-58F4-8BCD-B4A1-37506D72B6D5}"/>
          </ac:spMkLst>
        </pc:spChg>
        <pc:picChg chg="del">
          <ac:chgData name="Yoel Kortick" userId="167978f5-7f40-4909-85d5-d4149554ad4e" providerId="ADAL" clId="{824888B2-5105-44D2-ABE1-B0C6BEEB2758}" dt="2024-09-04T09:58:44.570" v="528" actId="478"/>
          <ac:picMkLst>
            <pc:docMk/>
            <pc:sldMk cId="519699332" sldId="2147480540"/>
            <ac:picMk id="6" creationId="{53765968-D254-DF1F-99CF-8E21C69B45BE}"/>
          </ac:picMkLst>
        </pc:picChg>
        <pc:picChg chg="add mod">
          <ac:chgData name="Yoel Kortick" userId="167978f5-7f40-4909-85d5-d4149554ad4e" providerId="ADAL" clId="{824888B2-5105-44D2-ABE1-B0C6BEEB2758}" dt="2024-09-04T09:59:10.169" v="531" actId="208"/>
          <ac:picMkLst>
            <pc:docMk/>
            <pc:sldMk cId="519699332" sldId="2147480540"/>
            <ac:picMk id="7" creationId="{96D24FC6-DA98-9377-5984-847DD0F9804A}"/>
          </ac:picMkLst>
        </pc:picChg>
      </pc:sldChg>
      <pc:sldChg chg="addSp modSp add mod">
        <pc:chgData name="Yoel Kortick" userId="167978f5-7f40-4909-85d5-d4149554ad4e" providerId="ADAL" clId="{824888B2-5105-44D2-ABE1-B0C6BEEB2758}" dt="2024-09-04T10:32:31.122" v="1724"/>
        <pc:sldMkLst>
          <pc:docMk/>
          <pc:sldMk cId="2342198087" sldId="2147480541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2342198087" sldId="2147480541"/>
            <ac:spMk id="2" creationId="{7A834403-9E2F-265C-B240-15DDAB8C36CC}"/>
          </ac:spMkLst>
        </pc:spChg>
        <pc:spChg chg="add mod">
          <ac:chgData name="Yoel Kortick" userId="167978f5-7f40-4909-85d5-d4149554ad4e" providerId="ADAL" clId="{824888B2-5105-44D2-ABE1-B0C6BEEB2758}" dt="2024-09-04T10:31:23.382" v="1709" actId="20577"/>
          <ac:spMkLst>
            <pc:docMk/>
            <pc:sldMk cId="2342198087" sldId="2147480541"/>
            <ac:spMk id="5" creationId="{553FC83C-8CF0-CE5B-C4FD-A7A588937329}"/>
          </ac:spMkLst>
        </pc:spChg>
      </pc:sldChg>
      <pc:sldChg chg="addSp delSp modSp add del mod">
        <pc:chgData name="Yoel Kortick" userId="167978f5-7f40-4909-85d5-d4149554ad4e" providerId="ADAL" clId="{824888B2-5105-44D2-ABE1-B0C6BEEB2758}" dt="2024-09-04T10:17:09.973" v="1246" actId="47"/>
        <pc:sldMkLst>
          <pc:docMk/>
          <pc:sldMk cId="2518481922" sldId="2147480542"/>
        </pc:sldMkLst>
        <pc:spChg chg="mod">
          <ac:chgData name="Yoel Kortick" userId="167978f5-7f40-4909-85d5-d4149554ad4e" providerId="ADAL" clId="{824888B2-5105-44D2-ABE1-B0C6BEEB2758}" dt="2024-09-04T10:12:14.208" v="1100" actId="20577"/>
          <ac:spMkLst>
            <pc:docMk/>
            <pc:sldMk cId="2518481922" sldId="2147480542"/>
            <ac:spMk id="2" creationId="{7A834403-9E2F-265C-B240-15DDAB8C36CC}"/>
          </ac:spMkLst>
        </pc:spChg>
        <pc:spChg chg="add mod">
          <ac:chgData name="Yoel Kortick" userId="167978f5-7f40-4909-85d5-d4149554ad4e" providerId="ADAL" clId="{824888B2-5105-44D2-ABE1-B0C6BEEB2758}" dt="2024-09-04T10:13:22.786" v="1127" actId="14100"/>
          <ac:spMkLst>
            <pc:docMk/>
            <pc:sldMk cId="2518481922" sldId="2147480542"/>
            <ac:spMk id="8" creationId="{591F1887-5097-3DCC-6B98-1441913D7743}"/>
          </ac:spMkLst>
        </pc:spChg>
        <pc:picChg chg="add mod">
          <ac:chgData name="Yoel Kortick" userId="167978f5-7f40-4909-85d5-d4149554ad4e" providerId="ADAL" clId="{824888B2-5105-44D2-ABE1-B0C6BEEB2758}" dt="2024-09-04T10:13:03.535" v="1125" actId="208"/>
          <ac:picMkLst>
            <pc:docMk/>
            <pc:sldMk cId="2518481922" sldId="2147480542"/>
            <ac:picMk id="6" creationId="{1C7120EA-4779-600F-432E-F9CC5E2319EA}"/>
          </ac:picMkLst>
        </pc:picChg>
        <pc:picChg chg="del">
          <ac:chgData name="Yoel Kortick" userId="167978f5-7f40-4909-85d5-d4149554ad4e" providerId="ADAL" clId="{824888B2-5105-44D2-ABE1-B0C6BEEB2758}" dt="2024-09-04T10:12:58.726" v="1101" actId="478"/>
          <ac:picMkLst>
            <pc:docMk/>
            <pc:sldMk cId="2518481922" sldId="2147480542"/>
            <ac:picMk id="7" creationId="{E3F451FD-AA58-2B8A-CF23-E776F518A8CC}"/>
          </ac:picMkLst>
        </pc:picChg>
      </pc:sldChg>
      <pc:sldChg chg="add">
        <pc:chgData name="Yoel Kortick" userId="167978f5-7f40-4909-85d5-d4149554ad4e" providerId="ADAL" clId="{824888B2-5105-44D2-ABE1-B0C6BEEB2758}" dt="2024-09-04T10:13:26.124" v="1128" actId="2890"/>
        <pc:sldMkLst>
          <pc:docMk/>
          <pc:sldMk cId="3117667485" sldId="2147480543"/>
        </pc:sldMkLst>
      </pc:sldChg>
      <pc:sldChg chg="addSp delSp modSp add mod">
        <pc:chgData name="Yoel Kortick" userId="167978f5-7f40-4909-85d5-d4149554ad4e" providerId="ADAL" clId="{824888B2-5105-44D2-ABE1-B0C6BEEB2758}" dt="2024-09-04T10:32:31.122" v="1724"/>
        <pc:sldMkLst>
          <pc:docMk/>
          <pc:sldMk cId="1053012432" sldId="2147480544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1053012432" sldId="2147480544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15:23.600" v="1180" actId="1035"/>
          <ac:spMkLst>
            <pc:docMk/>
            <pc:sldMk cId="1053012432" sldId="2147480544"/>
            <ac:spMk id="8" creationId="{591F1887-5097-3DCC-6B98-1441913D7743}"/>
          </ac:spMkLst>
        </pc:spChg>
        <pc:spChg chg="add mod">
          <ac:chgData name="Yoel Kortick" userId="167978f5-7f40-4909-85d5-d4149554ad4e" providerId="ADAL" clId="{824888B2-5105-44D2-ABE1-B0C6BEEB2758}" dt="2024-09-04T10:15:23.600" v="1180" actId="1035"/>
          <ac:spMkLst>
            <pc:docMk/>
            <pc:sldMk cId="1053012432" sldId="2147480544"/>
            <ac:spMk id="9" creationId="{91F6832A-DFA4-F3D6-D7BE-CF645F497729}"/>
          </ac:spMkLst>
        </pc:spChg>
        <pc:picChg chg="del">
          <ac:chgData name="Yoel Kortick" userId="167978f5-7f40-4909-85d5-d4149554ad4e" providerId="ADAL" clId="{824888B2-5105-44D2-ABE1-B0C6BEEB2758}" dt="2024-09-04T10:14:52.512" v="1139" actId="478"/>
          <ac:picMkLst>
            <pc:docMk/>
            <pc:sldMk cId="1053012432" sldId="2147480544"/>
            <ac:picMk id="6" creationId="{1C7120EA-4779-600F-432E-F9CC5E2319EA}"/>
          </ac:picMkLst>
        </pc:picChg>
        <pc:picChg chg="add mod ord">
          <ac:chgData name="Yoel Kortick" userId="167978f5-7f40-4909-85d5-d4149554ad4e" providerId="ADAL" clId="{824888B2-5105-44D2-ABE1-B0C6BEEB2758}" dt="2024-09-04T10:15:27.191" v="1181" actId="208"/>
          <ac:picMkLst>
            <pc:docMk/>
            <pc:sldMk cId="1053012432" sldId="2147480544"/>
            <ac:picMk id="7" creationId="{7C054B90-35D2-AD72-1B35-249C0B181A13}"/>
          </ac:picMkLst>
        </pc:picChg>
      </pc:sldChg>
      <pc:sldChg chg="add del">
        <pc:chgData name="Yoel Kortick" userId="167978f5-7f40-4909-85d5-d4149554ad4e" providerId="ADAL" clId="{824888B2-5105-44D2-ABE1-B0C6BEEB2758}" dt="2024-09-04T10:23:02.683" v="1301" actId="47"/>
        <pc:sldMkLst>
          <pc:docMk/>
          <pc:sldMk cId="3319000982" sldId="2147480545"/>
        </pc:sldMkLst>
      </pc:sldChg>
      <pc:sldChg chg="addSp delSp modSp add mod">
        <pc:chgData name="Yoel Kortick" userId="167978f5-7f40-4909-85d5-d4149554ad4e" providerId="ADAL" clId="{824888B2-5105-44D2-ABE1-B0C6BEEB2758}" dt="2024-09-04T10:32:31.122" v="1724"/>
        <pc:sldMkLst>
          <pc:docMk/>
          <pc:sldMk cId="3436358909" sldId="2147480546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3436358909" sldId="2147480546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16:09.286" v="1192" actId="14100"/>
          <ac:spMkLst>
            <pc:docMk/>
            <pc:sldMk cId="3436358909" sldId="2147480546"/>
            <ac:spMk id="8" creationId="{591F1887-5097-3DCC-6B98-1441913D7743}"/>
          </ac:spMkLst>
        </pc:spChg>
        <pc:spChg chg="del">
          <ac:chgData name="Yoel Kortick" userId="167978f5-7f40-4909-85d5-d4149554ad4e" providerId="ADAL" clId="{824888B2-5105-44D2-ABE1-B0C6BEEB2758}" dt="2024-09-04T10:16:13.077" v="1193" actId="478"/>
          <ac:spMkLst>
            <pc:docMk/>
            <pc:sldMk cId="3436358909" sldId="2147480546"/>
            <ac:spMk id="9" creationId="{91F6832A-DFA4-F3D6-D7BE-CF645F497729}"/>
          </ac:spMkLst>
        </pc:spChg>
        <pc:picChg chg="add mod ord">
          <ac:chgData name="Yoel Kortick" userId="167978f5-7f40-4909-85d5-d4149554ad4e" providerId="ADAL" clId="{824888B2-5105-44D2-ABE1-B0C6BEEB2758}" dt="2024-09-04T10:16:02.810" v="1190" actId="167"/>
          <ac:picMkLst>
            <pc:docMk/>
            <pc:sldMk cId="3436358909" sldId="2147480546"/>
            <ac:picMk id="6" creationId="{A3597896-FFB2-647E-CC04-9F04342993A9}"/>
          </ac:picMkLst>
        </pc:picChg>
        <pc:picChg chg="del mod">
          <ac:chgData name="Yoel Kortick" userId="167978f5-7f40-4909-85d5-d4149554ad4e" providerId="ADAL" clId="{824888B2-5105-44D2-ABE1-B0C6BEEB2758}" dt="2024-09-04T10:15:55.685" v="1185" actId="478"/>
          <ac:picMkLst>
            <pc:docMk/>
            <pc:sldMk cId="3436358909" sldId="2147480546"/>
            <ac:picMk id="7" creationId="{7C054B90-35D2-AD72-1B35-249C0B181A13}"/>
          </ac:picMkLst>
        </pc:picChg>
      </pc:sldChg>
      <pc:sldChg chg="addSp delSp modSp add mod">
        <pc:chgData name="Yoel Kortick" userId="167978f5-7f40-4909-85d5-d4149554ad4e" providerId="ADAL" clId="{824888B2-5105-44D2-ABE1-B0C6BEEB2758}" dt="2024-09-04T10:32:31.122" v="1724"/>
        <pc:sldMkLst>
          <pc:docMk/>
          <pc:sldMk cId="3754659977" sldId="2147480547"/>
        </pc:sldMkLst>
        <pc:spChg chg="mod">
          <ac:chgData name="Yoel Kortick" userId="167978f5-7f40-4909-85d5-d4149554ad4e" providerId="ADAL" clId="{824888B2-5105-44D2-ABE1-B0C6BEEB2758}" dt="2024-09-04T10:32:31.122" v="1724"/>
          <ac:spMkLst>
            <pc:docMk/>
            <pc:sldMk cId="3754659977" sldId="2147480547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16:52.459" v="1200" actId="1076"/>
          <ac:spMkLst>
            <pc:docMk/>
            <pc:sldMk cId="3754659977" sldId="2147480547"/>
            <ac:spMk id="8" creationId="{591F1887-5097-3DCC-6B98-1441913D7743}"/>
          </ac:spMkLst>
        </pc:spChg>
        <pc:picChg chg="del">
          <ac:chgData name="Yoel Kortick" userId="167978f5-7f40-4909-85d5-d4149554ad4e" providerId="ADAL" clId="{824888B2-5105-44D2-ABE1-B0C6BEEB2758}" dt="2024-09-04T10:16:41.998" v="1195" actId="478"/>
          <ac:picMkLst>
            <pc:docMk/>
            <pc:sldMk cId="3754659977" sldId="2147480547"/>
            <ac:picMk id="6" creationId="{A3597896-FFB2-647E-CC04-9F04342993A9}"/>
          </ac:picMkLst>
        </pc:picChg>
        <pc:picChg chg="add mod ord">
          <ac:chgData name="Yoel Kortick" userId="167978f5-7f40-4909-85d5-d4149554ad4e" providerId="ADAL" clId="{824888B2-5105-44D2-ABE1-B0C6BEEB2758}" dt="2024-09-04T10:16:49.990" v="1199" actId="167"/>
          <ac:picMkLst>
            <pc:docMk/>
            <pc:sldMk cId="3754659977" sldId="2147480547"/>
            <ac:picMk id="7" creationId="{A2701038-FC5A-F984-15FA-418D67FBE758}"/>
          </ac:picMkLst>
        </pc:picChg>
      </pc:sldChg>
      <pc:sldChg chg="addSp delSp modSp add mod">
        <pc:chgData name="Yoel Kortick" userId="167978f5-7f40-4909-85d5-d4149554ad4e" providerId="ADAL" clId="{824888B2-5105-44D2-ABE1-B0C6BEEB2758}" dt="2024-09-04T10:32:06.788" v="1723" actId="208"/>
        <pc:sldMkLst>
          <pc:docMk/>
          <pc:sldMk cId="2896799176" sldId="2147480548"/>
        </pc:sldMkLst>
        <pc:spChg chg="mod">
          <ac:chgData name="Yoel Kortick" userId="167978f5-7f40-4909-85d5-d4149554ad4e" providerId="ADAL" clId="{824888B2-5105-44D2-ABE1-B0C6BEEB2758}" dt="2024-09-04T10:18:19.762" v="1281" actId="20577"/>
          <ac:spMkLst>
            <pc:docMk/>
            <pc:sldMk cId="2896799176" sldId="2147480548"/>
            <ac:spMk id="2" creationId="{7A834403-9E2F-265C-B240-15DDAB8C36CC}"/>
          </ac:spMkLst>
        </pc:spChg>
        <pc:spChg chg="mod">
          <ac:chgData name="Yoel Kortick" userId="167978f5-7f40-4909-85d5-d4149554ad4e" providerId="ADAL" clId="{824888B2-5105-44D2-ABE1-B0C6BEEB2758}" dt="2024-09-04T10:23:48.006" v="1309" actId="14100"/>
          <ac:spMkLst>
            <pc:docMk/>
            <pc:sldMk cId="2896799176" sldId="2147480548"/>
            <ac:spMk id="8" creationId="{591F1887-5097-3DCC-6B98-1441913D7743}"/>
          </ac:spMkLst>
        </pc:spChg>
        <pc:spChg chg="add mod">
          <ac:chgData name="Yoel Kortick" userId="167978f5-7f40-4909-85d5-d4149554ad4e" providerId="ADAL" clId="{824888B2-5105-44D2-ABE1-B0C6BEEB2758}" dt="2024-09-04T10:23:51.024" v="1310" actId="1076"/>
          <ac:spMkLst>
            <pc:docMk/>
            <pc:sldMk cId="2896799176" sldId="2147480548"/>
            <ac:spMk id="9" creationId="{E5D6694C-DD6A-382C-AA19-FC97F4766AA1}"/>
          </ac:spMkLst>
        </pc:spChg>
        <pc:picChg chg="add del mod ord">
          <ac:chgData name="Yoel Kortick" userId="167978f5-7f40-4909-85d5-d4149554ad4e" providerId="ADAL" clId="{824888B2-5105-44D2-ABE1-B0C6BEEB2758}" dt="2024-09-04T10:23:39.924" v="1305" actId="478"/>
          <ac:picMkLst>
            <pc:docMk/>
            <pc:sldMk cId="2896799176" sldId="2147480548"/>
            <ac:picMk id="6" creationId="{7310DFF7-B604-74A2-10D1-183A13C55A94}"/>
          </ac:picMkLst>
        </pc:picChg>
        <pc:picChg chg="del">
          <ac:chgData name="Yoel Kortick" userId="167978f5-7f40-4909-85d5-d4149554ad4e" providerId="ADAL" clId="{824888B2-5105-44D2-ABE1-B0C6BEEB2758}" dt="2024-09-04T10:18:15.504" v="1276" actId="478"/>
          <ac:picMkLst>
            <pc:docMk/>
            <pc:sldMk cId="2896799176" sldId="2147480548"/>
            <ac:picMk id="7" creationId="{A2701038-FC5A-F984-15FA-418D67FBE758}"/>
          </ac:picMkLst>
        </pc:picChg>
        <pc:picChg chg="add mod ord">
          <ac:chgData name="Yoel Kortick" userId="167978f5-7f40-4909-85d5-d4149554ad4e" providerId="ADAL" clId="{824888B2-5105-44D2-ABE1-B0C6BEEB2758}" dt="2024-09-04T10:32:06.788" v="1723" actId="208"/>
          <ac:picMkLst>
            <pc:docMk/>
            <pc:sldMk cId="2896799176" sldId="2147480548"/>
            <ac:picMk id="11" creationId="{556477B3-D4CC-126A-9202-3D02A402F204}"/>
          </ac:picMkLst>
        </pc:picChg>
      </pc:sldChg>
      <pc:sldChg chg="addSp delSp modSp add mod">
        <pc:chgData name="Yoel Kortick" userId="167978f5-7f40-4909-85d5-d4149554ad4e" providerId="ADAL" clId="{824888B2-5105-44D2-ABE1-B0C6BEEB2758}" dt="2024-09-04T10:24:46.086" v="1333" actId="208"/>
        <pc:sldMkLst>
          <pc:docMk/>
          <pc:sldMk cId="4221358159" sldId="2147480549"/>
        </pc:sldMkLst>
        <pc:spChg chg="mod">
          <ac:chgData name="Yoel Kortick" userId="167978f5-7f40-4909-85d5-d4149554ad4e" providerId="ADAL" clId="{824888B2-5105-44D2-ABE1-B0C6BEEB2758}" dt="2024-09-04T10:24:44.019" v="1332" actId="14100"/>
          <ac:spMkLst>
            <pc:docMk/>
            <pc:sldMk cId="4221358159" sldId="2147480549"/>
            <ac:spMk id="8" creationId="{591F1887-5097-3DCC-6B98-1441913D7743}"/>
          </ac:spMkLst>
        </pc:spChg>
        <pc:spChg chg="del">
          <ac:chgData name="Yoel Kortick" userId="167978f5-7f40-4909-85d5-d4149554ad4e" providerId="ADAL" clId="{824888B2-5105-44D2-ABE1-B0C6BEEB2758}" dt="2024-09-04T10:24:31.965" v="1313" actId="478"/>
          <ac:spMkLst>
            <pc:docMk/>
            <pc:sldMk cId="4221358159" sldId="2147480549"/>
            <ac:spMk id="9" creationId="{E5D6694C-DD6A-382C-AA19-FC97F4766AA1}"/>
          </ac:spMkLst>
        </pc:spChg>
        <pc:picChg chg="add mod ord">
          <ac:chgData name="Yoel Kortick" userId="167978f5-7f40-4909-85d5-d4149554ad4e" providerId="ADAL" clId="{824888B2-5105-44D2-ABE1-B0C6BEEB2758}" dt="2024-09-04T10:24:46.086" v="1333" actId="208"/>
          <ac:picMkLst>
            <pc:docMk/>
            <pc:sldMk cId="4221358159" sldId="2147480549"/>
            <ac:picMk id="6" creationId="{9AE126EE-39A5-3CC5-8011-92E7549FA134}"/>
          </ac:picMkLst>
        </pc:picChg>
        <pc:picChg chg="del">
          <ac:chgData name="Yoel Kortick" userId="167978f5-7f40-4909-85d5-d4149554ad4e" providerId="ADAL" clId="{824888B2-5105-44D2-ABE1-B0C6BEEB2758}" dt="2024-09-04T10:24:29.178" v="1312" actId="478"/>
          <ac:picMkLst>
            <pc:docMk/>
            <pc:sldMk cId="4221358159" sldId="2147480549"/>
            <ac:picMk id="11" creationId="{556477B3-D4CC-126A-9202-3D02A402F204}"/>
          </ac:picMkLst>
        </pc:picChg>
      </pc:sldChg>
      <pc:sldChg chg="addSp delSp modSp add mod">
        <pc:chgData name="Yoel Kortick" userId="167978f5-7f40-4909-85d5-d4149554ad4e" providerId="ADAL" clId="{824888B2-5105-44D2-ABE1-B0C6BEEB2758}" dt="2024-09-04T10:25:55.722" v="1431" actId="11529"/>
        <pc:sldMkLst>
          <pc:docMk/>
          <pc:sldMk cId="1131448631" sldId="2147480550"/>
        </pc:sldMkLst>
        <pc:spChg chg="mod">
          <ac:chgData name="Yoel Kortick" userId="167978f5-7f40-4909-85d5-d4149554ad4e" providerId="ADAL" clId="{824888B2-5105-44D2-ABE1-B0C6BEEB2758}" dt="2024-09-04T10:25:46.949" v="1429" actId="20577"/>
          <ac:spMkLst>
            <pc:docMk/>
            <pc:sldMk cId="1131448631" sldId="2147480550"/>
            <ac:spMk id="2" creationId="{7A834403-9E2F-265C-B240-15DDAB8C36CC}"/>
          </ac:spMkLst>
        </pc:spChg>
        <pc:spChg chg="add">
          <ac:chgData name="Yoel Kortick" userId="167978f5-7f40-4909-85d5-d4149554ad4e" providerId="ADAL" clId="{824888B2-5105-44D2-ABE1-B0C6BEEB2758}" dt="2024-09-04T10:25:55.722" v="1431" actId="11529"/>
          <ac:spMkLst>
            <pc:docMk/>
            <pc:sldMk cId="1131448631" sldId="2147480550"/>
            <ac:spMk id="9" creationId="{F37F2646-F091-5941-A0C1-1A5F9AFF98CA}"/>
          </ac:spMkLst>
        </pc:spChg>
        <pc:picChg chg="del">
          <ac:chgData name="Yoel Kortick" userId="167978f5-7f40-4909-85d5-d4149554ad4e" providerId="ADAL" clId="{824888B2-5105-44D2-ABE1-B0C6BEEB2758}" dt="2024-09-04T10:25:04.920" v="1400" actId="478"/>
          <ac:picMkLst>
            <pc:docMk/>
            <pc:sldMk cId="1131448631" sldId="2147480550"/>
            <ac:picMk id="6" creationId="{9AE126EE-39A5-3CC5-8011-92E7549FA134}"/>
          </ac:picMkLst>
        </pc:picChg>
        <pc:picChg chg="add mod">
          <ac:chgData name="Yoel Kortick" userId="167978f5-7f40-4909-85d5-d4149554ad4e" providerId="ADAL" clId="{824888B2-5105-44D2-ABE1-B0C6BEEB2758}" dt="2024-09-04T10:25:50.045" v="1430" actId="208"/>
          <ac:picMkLst>
            <pc:docMk/>
            <pc:sldMk cId="1131448631" sldId="2147480550"/>
            <ac:picMk id="7" creationId="{1FB668BA-2C09-A0AD-96C5-185149A812E1}"/>
          </ac:picMkLst>
        </pc:picChg>
      </pc:sldChg>
    </pc:docChg>
  </pc:docChgLst>
  <pc:docChgLst>
    <pc:chgData name="Yoel Kortick" userId="167978f5-7f40-4909-85d5-d4149554ad4e" providerId="ADAL" clId="{3CAC2645-70C9-4DD0-B184-28E3109818EC}"/>
    <pc:docChg chg="undo custSel addSld delSld modSld">
      <pc:chgData name="Yoel Kortick" userId="167978f5-7f40-4909-85d5-d4149554ad4e" providerId="ADAL" clId="{3CAC2645-70C9-4DD0-B184-28E3109818EC}" dt="2024-04-08T07:21:48.513" v="1575" actId="255"/>
      <pc:docMkLst>
        <pc:docMk/>
      </pc:docMkLst>
      <pc:sldChg chg="modSp mod">
        <pc:chgData name="Yoel Kortick" userId="167978f5-7f40-4909-85d5-d4149554ad4e" providerId="ADAL" clId="{3CAC2645-70C9-4DD0-B184-28E3109818EC}" dt="2024-04-08T06:14:57.980" v="2"/>
        <pc:sldMkLst>
          <pc:docMk/>
          <pc:sldMk cId="2609859466" sldId="2147480408"/>
        </pc:sldMkLst>
        <pc:spChg chg="mod">
          <ac:chgData name="Yoel Kortick" userId="167978f5-7f40-4909-85d5-d4149554ad4e" providerId="ADAL" clId="{3CAC2645-70C9-4DD0-B184-28E3109818EC}" dt="2024-04-08T06:14:57.980" v="2"/>
          <ac:spMkLst>
            <pc:docMk/>
            <pc:sldMk cId="2609859466" sldId="2147480408"/>
            <ac:spMk id="2" creationId="{00000000-0000-0000-0000-000000000000}"/>
          </ac:spMkLst>
        </pc:spChg>
      </pc:sldChg>
      <pc:sldChg chg="addSp delSp modSp mod">
        <pc:chgData name="Yoel Kortick" userId="167978f5-7f40-4909-85d5-d4149554ad4e" providerId="ADAL" clId="{3CAC2645-70C9-4DD0-B184-28E3109818EC}" dt="2024-04-08T07:21:12.450" v="1543" actId="21"/>
        <pc:sldMkLst>
          <pc:docMk/>
          <pc:sldMk cId="1230613315" sldId="2147480416"/>
        </pc:sldMkLst>
        <pc:spChg chg="add del">
          <ac:chgData name="Yoel Kortick" userId="167978f5-7f40-4909-85d5-d4149554ad4e" providerId="ADAL" clId="{3CAC2645-70C9-4DD0-B184-28E3109818EC}" dt="2024-04-08T06:24:25.037" v="360" actId="478"/>
          <ac:spMkLst>
            <pc:docMk/>
            <pc:sldMk cId="1230613315" sldId="2147480416"/>
            <ac:spMk id="6" creationId="{6FD7E023-20B8-224A-4E93-A4B8E174B342}"/>
          </ac:spMkLst>
        </pc:spChg>
        <pc:spChg chg="mod">
          <ac:chgData name="Yoel Kortick" userId="167978f5-7f40-4909-85d5-d4149554ad4e" providerId="ADAL" clId="{3CAC2645-70C9-4DD0-B184-28E3109818EC}" dt="2024-04-08T07:21:12.450" v="1543" actId="21"/>
          <ac:spMkLst>
            <pc:docMk/>
            <pc:sldMk cId="1230613315" sldId="2147480416"/>
            <ac:spMk id="10" creationId="{08BBD040-26CC-693E-E7F3-31441B13AF6C}"/>
          </ac:spMkLst>
        </pc:spChg>
        <pc:spChg chg="del">
          <ac:chgData name="Yoel Kortick" userId="167978f5-7f40-4909-85d5-d4149554ad4e" providerId="ADAL" clId="{3CAC2645-70C9-4DD0-B184-28E3109818EC}" dt="2024-04-08T06:15:33.515" v="4" actId="478"/>
          <ac:spMkLst>
            <pc:docMk/>
            <pc:sldMk cId="1230613315" sldId="2147480416"/>
            <ac:spMk id="11" creationId="{BDAD4588-B713-EB34-9BD3-9053ED5E489C}"/>
          </ac:spMkLst>
        </pc:spChg>
        <pc:spChg chg="del">
          <ac:chgData name="Yoel Kortick" userId="167978f5-7f40-4909-85d5-d4149554ad4e" providerId="ADAL" clId="{3CAC2645-70C9-4DD0-B184-28E3109818EC}" dt="2024-04-08T06:15:32.132" v="3" actId="478"/>
          <ac:spMkLst>
            <pc:docMk/>
            <pc:sldMk cId="1230613315" sldId="2147480416"/>
            <ac:spMk id="12" creationId="{D8CF0595-7DC5-C03E-7D6E-A68F74A9F975}"/>
          </ac:spMkLst>
        </pc:spChg>
        <pc:picChg chg="add del mod">
          <ac:chgData name="Yoel Kortick" userId="167978f5-7f40-4909-85d5-d4149554ad4e" providerId="ADAL" clId="{3CAC2645-70C9-4DD0-B184-28E3109818EC}" dt="2024-04-08T06:24:23.988" v="359" actId="478"/>
          <ac:picMkLst>
            <pc:docMk/>
            <pc:sldMk cId="1230613315" sldId="2147480416"/>
            <ac:picMk id="5" creationId="{4FF1D028-FFC9-A158-6702-22D627D7C0D3}"/>
          </ac:picMkLst>
        </pc:picChg>
      </pc:sldChg>
      <pc:sldChg chg="modSp mod">
        <pc:chgData name="Yoel Kortick" userId="167978f5-7f40-4909-85d5-d4149554ad4e" providerId="ADAL" clId="{3CAC2645-70C9-4DD0-B184-28E3109818EC}" dt="2024-04-08T07:19:52.573" v="1432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3CAC2645-70C9-4DD0-B184-28E3109818EC}" dt="2024-04-08T07:19:52.573" v="1432" actId="20577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3CAC2645-70C9-4DD0-B184-28E3109818EC}" dt="2024-04-08T06:39:39.633" v="794" actId="20577"/>
        <pc:sldMkLst>
          <pc:docMk/>
          <pc:sldMk cId="3060676145" sldId="2147480432"/>
        </pc:sldMkLst>
        <pc:spChg chg="mod">
          <ac:chgData name="Yoel Kortick" userId="167978f5-7f40-4909-85d5-d4149554ad4e" providerId="ADAL" clId="{3CAC2645-70C9-4DD0-B184-28E3109818EC}" dt="2024-04-08T06:39:39.633" v="794" actId="20577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del mod">
        <pc:chgData name="Yoel Kortick" userId="167978f5-7f40-4909-85d5-d4149554ad4e" providerId="ADAL" clId="{3CAC2645-70C9-4DD0-B184-28E3109818EC}" dt="2024-04-08T06:41:08.127" v="799" actId="47"/>
        <pc:sldMkLst>
          <pc:docMk/>
          <pc:sldMk cId="4064668745" sldId="2147480433"/>
        </pc:sldMkLst>
        <pc:spChg chg="mod">
          <ac:chgData name="Yoel Kortick" userId="167978f5-7f40-4909-85d5-d4149554ad4e" providerId="ADAL" clId="{3CAC2645-70C9-4DD0-B184-28E3109818EC}" dt="2024-04-08T06:39:46.989" v="795" actId="20577"/>
          <ac:spMkLst>
            <pc:docMk/>
            <pc:sldMk cId="4064668745" sldId="2147480433"/>
            <ac:spMk id="4" creationId="{2708F2A8-1189-630C-97BB-6CC955C5AB94}"/>
          </ac:spMkLst>
        </pc:spChg>
      </pc:sldChg>
      <pc:sldChg chg="del">
        <pc:chgData name="Yoel Kortick" userId="167978f5-7f40-4909-85d5-d4149554ad4e" providerId="ADAL" clId="{3CAC2645-70C9-4DD0-B184-28E3109818EC}" dt="2024-04-08T06:44:11.818" v="832" actId="47"/>
        <pc:sldMkLst>
          <pc:docMk/>
          <pc:sldMk cId="2453279569" sldId="2147480434"/>
        </pc:sldMkLst>
      </pc:sldChg>
      <pc:sldChg chg="addSp delSp modSp mod">
        <pc:chgData name="Yoel Kortick" userId="167978f5-7f40-4909-85d5-d4149554ad4e" providerId="ADAL" clId="{3CAC2645-70C9-4DD0-B184-28E3109818EC}" dt="2024-04-08T06:35:47.017" v="741"/>
        <pc:sldMkLst>
          <pc:docMk/>
          <pc:sldMk cId="1350919068" sldId="2147480435"/>
        </pc:sldMkLst>
        <pc:spChg chg="mod">
          <ac:chgData name="Yoel Kortick" userId="167978f5-7f40-4909-85d5-d4149554ad4e" providerId="ADAL" clId="{3CAC2645-70C9-4DD0-B184-28E3109818EC}" dt="2024-04-08T06:35:47.017" v="741"/>
          <ac:spMkLst>
            <pc:docMk/>
            <pc:sldMk cId="1350919068" sldId="2147480435"/>
            <ac:spMk id="4" creationId="{2B15F668-1061-31AC-D536-D9510874E7F0}"/>
          </ac:spMkLst>
        </pc:spChg>
        <pc:spChg chg="add mod">
          <ac:chgData name="Yoel Kortick" userId="167978f5-7f40-4909-85d5-d4149554ad4e" providerId="ADAL" clId="{3CAC2645-70C9-4DD0-B184-28E3109818EC}" dt="2024-04-08T06:33:46.533" v="731" actId="1037"/>
          <ac:spMkLst>
            <pc:docMk/>
            <pc:sldMk cId="1350919068" sldId="2147480435"/>
            <ac:spMk id="6" creationId="{2C81CE4E-7AA8-AF1F-029A-B2D07687CF33}"/>
          </ac:spMkLst>
        </pc:spChg>
        <pc:spChg chg="mod">
          <ac:chgData name="Yoel Kortick" userId="167978f5-7f40-4909-85d5-d4149554ad4e" providerId="ADAL" clId="{3CAC2645-70C9-4DD0-B184-28E3109818EC}" dt="2024-04-08T06:33:06.819" v="665" actId="313"/>
          <ac:spMkLst>
            <pc:docMk/>
            <pc:sldMk cId="1350919068" sldId="2147480435"/>
            <ac:spMk id="7" creationId="{9FDAD1CA-374B-A8FB-B30A-D6C94C925F4D}"/>
          </ac:spMkLst>
        </pc:spChg>
        <pc:spChg chg="add mod">
          <ac:chgData name="Yoel Kortick" userId="167978f5-7f40-4909-85d5-d4149554ad4e" providerId="ADAL" clId="{3CAC2645-70C9-4DD0-B184-28E3109818EC}" dt="2024-04-08T06:33:52.381" v="734" actId="14100"/>
          <ac:spMkLst>
            <pc:docMk/>
            <pc:sldMk cId="1350919068" sldId="2147480435"/>
            <ac:spMk id="8" creationId="{9EBF5FEA-67D5-3B53-2690-3FD879564930}"/>
          </ac:spMkLst>
        </pc:spChg>
        <pc:picChg chg="add del mod ord">
          <ac:chgData name="Yoel Kortick" userId="167978f5-7f40-4909-85d5-d4149554ad4e" providerId="ADAL" clId="{3CAC2645-70C9-4DD0-B184-28E3109818EC}" dt="2024-04-08T06:34:58.646" v="736" actId="478"/>
          <ac:picMkLst>
            <pc:docMk/>
            <pc:sldMk cId="1350919068" sldId="2147480435"/>
            <ac:picMk id="5" creationId="{76FB30CB-DBF2-8E20-79BC-0675E896BB72}"/>
          </ac:picMkLst>
        </pc:picChg>
        <pc:picChg chg="add mod ord">
          <ac:chgData name="Yoel Kortick" userId="167978f5-7f40-4909-85d5-d4149554ad4e" providerId="ADAL" clId="{3CAC2645-70C9-4DD0-B184-28E3109818EC}" dt="2024-04-08T06:35:11.222" v="740" actId="208"/>
          <ac:picMkLst>
            <pc:docMk/>
            <pc:sldMk cId="1350919068" sldId="2147480435"/>
            <ac:picMk id="10" creationId="{97A824FF-7EC1-A51C-F63C-8C6A38BBEBA9}"/>
          </ac:picMkLst>
        </pc:picChg>
      </pc:sldChg>
      <pc:sldChg chg="del">
        <pc:chgData name="Yoel Kortick" userId="167978f5-7f40-4909-85d5-d4149554ad4e" providerId="ADAL" clId="{3CAC2645-70C9-4DD0-B184-28E3109818EC}" dt="2024-04-08T06:44:13.167" v="834" actId="47"/>
        <pc:sldMkLst>
          <pc:docMk/>
          <pc:sldMk cId="2608552247" sldId="2147480436"/>
        </pc:sldMkLst>
      </pc:sldChg>
      <pc:sldChg chg="modSp">
        <pc:chgData name="Yoel Kortick" userId="167978f5-7f40-4909-85d5-d4149554ad4e" providerId="ADAL" clId="{3CAC2645-70C9-4DD0-B184-28E3109818EC}" dt="2024-04-08T06:44:40.611" v="835"/>
        <pc:sldMkLst>
          <pc:docMk/>
          <pc:sldMk cId="82115264" sldId="2147480446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82115264" sldId="2147480446"/>
            <ac:spMk id="5" creationId="{FC0E8746-9DB1-962C-9547-305F48D93F50}"/>
          </ac:spMkLst>
        </pc:spChg>
      </pc:sldChg>
      <pc:sldChg chg="delSp modSp mod">
        <pc:chgData name="Yoel Kortick" userId="167978f5-7f40-4909-85d5-d4149554ad4e" providerId="ADAL" clId="{3CAC2645-70C9-4DD0-B184-28E3109818EC}" dt="2024-04-08T07:12:46.130" v="1360" actId="404"/>
        <pc:sldMkLst>
          <pc:docMk/>
          <pc:sldMk cId="3643643754" sldId="2147480447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3CAC2645-70C9-4DD0-B184-28E3109818EC}" dt="2024-04-08T07:12:46.130" v="1360" actId="404"/>
          <ac:spMkLst>
            <pc:docMk/>
            <pc:sldMk cId="3643643754" sldId="2147480447"/>
            <ac:spMk id="5" creationId="{32EF9CC5-423E-6483-54B4-8E2E9D201178}"/>
          </ac:spMkLst>
        </pc:spChg>
        <pc:spChg chg="del">
          <ac:chgData name="Yoel Kortick" userId="167978f5-7f40-4909-85d5-d4149554ad4e" providerId="ADAL" clId="{3CAC2645-70C9-4DD0-B184-28E3109818EC}" dt="2024-04-08T06:45:09.183" v="841" actId="478"/>
          <ac:spMkLst>
            <pc:docMk/>
            <pc:sldMk cId="3643643754" sldId="2147480447"/>
            <ac:spMk id="9" creationId="{3E43FBC7-5EBF-E296-CD44-8CB19C5288EB}"/>
          </ac:spMkLst>
        </pc:spChg>
        <pc:spChg chg="del">
          <ac:chgData name="Yoel Kortick" userId="167978f5-7f40-4909-85d5-d4149554ad4e" providerId="ADAL" clId="{3CAC2645-70C9-4DD0-B184-28E3109818EC}" dt="2024-04-08T06:45:09.183" v="841" actId="478"/>
          <ac:spMkLst>
            <pc:docMk/>
            <pc:sldMk cId="3643643754" sldId="2147480447"/>
            <ac:spMk id="10" creationId="{E4A60906-24FF-26F0-1352-286255CA3958}"/>
          </ac:spMkLst>
        </pc:spChg>
        <pc:picChg chg="del">
          <ac:chgData name="Yoel Kortick" userId="167978f5-7f40-4909-85d5-d4149554ad4e" providerId="ADAL" clId="{3CAC2645-70C9-4DD0-B184-28E3109818EC}" dt="2024-04-08T06:45:09.183" v="841" actId="478"/>
          <ac:picMkLst>
            <pc:docMk/>
            <pc:sldMk cId="3643643754" sldId="2147480447"/>
            <ac:picMk id="6" creationId="{29911A11-CCDA-297A-6B02-F37B5ACC5502}"/>
          </ac:picMkLst>
        </pc:picChg>
        <pc:picChg chg="del">
          <ac:chgData name="Yoel Kortick" userId="167978f5-7f40-4909-85d5-d4149554ad4e" providerId="ADAL" clId="{3CAC2645-70C9-4DD0-B184-28E3109818EC}" dt="2024-04-08T06:45:09.183" v="841" actId="478"/>
          <ac:picMkLst>
            <pc:docMk/>
            <pc:sldMk cId="3643643754" sldId="2147480447"/>
            <ac:picMk id="8" creationId="{21156F8F-5535-8FAF-55E6-5B9218466086}"/>
          </ac:picMkLst>
        </pc:picChg>
      </pc:sldChg>
      <pc:sldChg chg="addSp modSp add mod">
        <pc:chgData name="Yoel Kortick" userId="167978f5-7f40-4909-85d5-d4149554ad4e" providerId="ADAL" clId="{3CAC2645-70C9-4DD0-B184-28E3109818EC}" dt="2024-04-08T06:58:29.532" v="1083" actId="14100"/>
        <pc:sldMkLst>
          <pc:docMk/>
          <pc:sldMk cId="1078695059" sldId="2147480448"/>
        </pc:sldMkLst>
        <pc:spChg chg="add mod">
          <ac:chgData name="Yoel Kortick" userId="167978f5-7f40-4909-85d5-d4149554ad4e" providerId="ADAL" clId="{3CAC2645-70C9-4DD0-B184-28E3109818EC}" dt="2024-04-08T06:58:29.532" v="1083" actId="14100"/>
          <ac:spMkLst>
            <pc:docMk/>
            <pc:sldMk cId="1078695059" sldId="2147480448"/>
            <ac:spMk id="2" creationId="{59726304-ECDB-B83F-7285-38537C7A6221}"/>
          </ac:spMkLst>
        </pc:spChg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2090398059" sldId="2147480452"/>
        </pc:sldMkLst>
      </pc:sldChg>
      <pc:sldChg chg="modSp del">
        <pc:chgData name="Yoel Kortick" userId="167978f5-7f40-4909-85d5-d4149554ad4e" providerId="ADAL" clId="{3CAC2645-70C9-4DD0-B184-28E3109818EC}" dt="2024-04-08T06:44:58.991" v="839" actId="47"/>
        <pc:sldMkLst>
          <pc:docMk/>
          <pc:sldMk cId="3194184157" sldId="2147480453"/>
        </pc:sldMkLst>
        <pc:spChg chg="mod">
          <ac:chgData name="Yoel Kortick" userId="167978f5-7f40-4909-85d5-d4149554ad4e" providerId="ADAL" clId="{3CAC2645-70C9-4DD0-B184-28E3109818EC}" dt="2024-04-08T06:44:40.611" v="835"/>
          <ac:spMkLst>
            <pc:docMk/>
            <pc:sldMk cId="3194184157" sldId="2147480453"/>
            <ac:spMk id="5" creationId="{E357B627-3356-B65B-26E8-7551AF13AAAB}"/>
          </ac:spMkLst>
        </pc:spChg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055063310" sldId="2147480454"/>
        </pc:sldMkLst>
      </pc:sldChg>
      <pc:sldChg chg="del">
        <pc:chgData name="Yoel Kortick" userId="167978f5-7f40-4909-85d5-d4149554ad4e" providerId="ADAL" clId="{3CAC2645-70C9-4DD0-B184-28E3109818EC}" dt="2024-04-08T06:44:12.522" v="833" actId="47"/>
        <pc:sldMkLst>
          <pc:docMk/>
          <pc:sldMk cId="1491223935" sldId="2147480470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897902290" sldId="2147480471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4289072727" sldId="2147480472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3778936511" sldId="2147480473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2719309551" sldId="2147480474"/>
        </pc:sldMkLst>
      </pc:sldChg>
      <pc:sldChg chg="del">
        <pc:chgData name="Yoel Kortick" userId="167978f5-7f40-4909-85d5-d4149554ad4e" providerId="ADAL" clId="{3CAC2645-70C9-4DD0-B184-28E3109818EC}" dt="2024-04-08T06:44:58.991" v="839" actId="47"/>
        <pc:sldMkLst>
          <pc:docMk/>
          <pc:sldMk cId="1119949806" sldId="2147480475"/>
        </pc:sldMkLst>
      </pc:sldChg>
      <pc:sldChg chg="addSp delSp modSp add mod">
        <pc:chgData name="Yoel Kortick" userId="167978f5-7f40-4909-85d5-d4149554ad4e" providerId="ADAL" clId="{3CAC2645-70C9-4DD0-B184-28E3109818EC}" dt="2024-04-08T07:21:26.301" v="1564" actId="1036"/>
        <pc:sldMkLst>
          <pc:docMk/>
          <pc:sldMk cId="4224306853" sldId="2147480476"/>
        </pc:sldMkLst>
        <pc:spChg chg="mod">
          <ac:chgData name="Yoel Kortick" userId="167978f5-7f40-4909-85d5-d4149554ad4e" providerId="ADAL" clId="{3CAC2645-70C9-4DD0-B184-28E3109818EC}" dt="2024-04-08T06:23:19.703" v="352"/>
          <ac:spMkLst>
            <pc:docMk/>
            <pc:sldMk cId="4224306853" sldId="2147480476"/>
            <ac:spMk id="4" creationId="{96ED5CD9-D5DE-16A7-B4F2-81F2DB25CD79}"/>
          </ac:spMkLst>
        </pc:spChg>
        <pc:spChg chg="del mod">
          <ac:chgData name="Yoel Kortick" userId="167978f5-7f40-4909-85d5-d4149554ad4e" providerId="ADAL" clId="{3CAC2645-70C9-4DD0-B184-28E3109818EC}" dt="2024-04-08T06:24:12.588" v="356" actId="478"/>
          <ac:spMkLst>
            <pc:docMk/>
            <pc:sldMk cId="4224306853" sldId="2147480476"/>
            <ac:spMk id="6" creationId="{5E8AED83-4516-0730-A69D-A5977FC75065}"/>
          </ac:spMkLst>
        </pc:spChg>
        <pc:spChg chg="add mod">
          <ac:chgData name="Yoel Kortick" userId="167978f5-7f40-4909-85d5-d4149554ad4e" providerId="ADAL" clId="{3CAC2645-70C9-4DD0-B184-28E3109818EC}" dt="2024-04-08T07:21:26.301" v="1564" actId="1036"/>
          <ac:spMkLst>
            <pc:docMk/>
            <pc:sldMk cId="4224306853" sldId="2147480476"/>
            <ac:spMk id="9" creationId="{79FF8FAD-72E8-5D20-5F4A-9AF431633D26}"/>
          </ac:spMkLst>
        </pc:spChg>
        <pc:spChg chg="mod">
          <ac:chgData name="Yoel Kortick" userId="167978f5-7f40-4909-85d5-d4149554ad4e" providerId="ADAL" clId="{3CAC2645-70C9-4DD0-B184-28E3109818EC}" dt="2024-04-08T07:21:18.265" v="1544"/>
          <ac:spMkLst>
            <pc:docMk/>
            <pc:sldMk cId="4224306853" sldId="2147480476"/>
            <ac:spMk id="10" creationId="{FB4BB4E3-8E41-D386-9377-9246479C5F9F}"/>
          </ac:spMkLst>
        </pc:spChg>
        <pc:spChg chg="add mod">
          <ac:chgData name="Yoel Kortick" userId="167978f5-7f40-4909-85d5-d4149554ad4e" providerId="ADAL" clId="{3CAC2645-70C9-4DD0-B184-28E3109818EC}" dt="2024-04-08T07:21:26.301" v="1564" actId="1036"/>
          <ac:spMkLst>
            <pc:docMk/>
            <pc:sldMk cId="4224306853" sldId="2147480476"/>
            <ac:spMk id="11" creationId="{FCEC320A-D152-3136-E370-F62B9C019AE1}"/>
          </ac:spMkLst>
        </pc:spChg>
        <pc:picChg chg="del">
          <ac:chgData name="Yoel Kortick" userId="167978f5-7f40-4909-85d5-d4149554ad4e" providerId="ADAL" clId="{3CAC2645-70C9-4DD0-B184-28E3109818EC}" dt="2024-04-08T06:19:38.453" v="127" actId="478"/>
          <ac:picMkLst>
            <pc:docMk/>
            <pc:sldMk cId="4224306853" sldId="2147480476"/>
            <ac:picMk id="5" creationId="{0F7DC411-2DD8-B778-AF27-82FAE146930E}"/>
          </ac:picMkLst>
        </pc:picChg>
        <pc:picChg chg="add del mod ord">
          <ac:chgData name="Yoel Kortick" userId="167978f5-7f40-4909-85d5-d4149554ad4e" providerId="ADAL" clId="{3CAC2645-70C9-4DD0-B184-28E3109818EC}" dt="2024-04-08T06:24:12.588" v="356" actId="478"/>
          <ac:picMkLst>
            <pc:docMk/>
            <pc:sldMk cId="4224306853" sldId="2147480476"/>
            <ac:picMk id="7" creationId="{9B0F094D-E0EE-C680-409E-C46BD0881CE9}"/>
          </ac:picMkLst>
        </pc:picChg>
        <pc:picChg chg="add mod">
          <ac:chgData name="Yoel Kortick" userId="167978f5-7f40-4909-85d5-d4149554ad4e" providerId="ADAL" clId="{3CAC2645-70C9-4DD0-B184-28E3109818EC}" dt="2024-04-08T07:21:26.301" v="1564" actId="1036"/>
          <ac:picMkLst>
            <pc:docMk/>
            <pc:sldMk cId="4224306853" sldId="2147480476"/>
            <ac:picMk id="8" creationId="{D998F26C-27F5-277A-2D20-3B2E0EF4C6A2}"/>
          </ac:picMkLst>
        </pc:picChg>
        <pc:cxnChg chg="add mod">
          <ac:chgData name="Yoel Kortick" userId="167978f5-7f40-4909-85d5-d4149554ad4e" providerId="ADAL" clId="{3CAC2645-70C9-4DD0-B184-28E3109818EC}" dt="2024-04-08T07:21:26.301" v="1564" actId="1036"/>
          <ac:cxnSpMkLst>
            <pc:docMk/>
            <pc:sldMk cId="4224306853" sldId="2147480476"/>
            <ac:cxnSpMk id="13" creationId="{8F052A18-81BA-E43A-CC3A-EACB5971C856}"/>
          </ac:cxnSpMkLst>
        </pc:cxnChg>
      </pc:sldChg>
      <pc:sldChg chg="addSp delSp modSp add mod">
        <pc:chgData name="Yoel Kortick" userId="167978f5-7f40-4909-85d5-d4149554ad4e" providerId="ADAL" clId="{3CAC2645-70C9-4DD0-B184-28E3109818EC}" dt="2024-04-08T07:21:48.513" v="1575" actId="255"/>
        <pc:sldMkLst>
          <pc:docMk/>
          <pc:sldMk cId="1082718328" sldId="2147480477"/>
        </pc:sldMkLst>
        <pc:spChg chg="mod">
          <ac:chgData name="Yoel Kortick" userId="167978f5-7f40-4909-85d5-d4149554ad4e" providerId="ADAL" clId="{3CAC2645-70C9-4DD0-B184-28E3109818EC}" dt="2024-04-08T06:23:24.305" v="353"/>
          <ac:spMkLst>
            <pc:docMk/>
            <pc:sldMk cId="1082718328" sldId="2147480477"/>
            <ac:spMk id="4" creationId="{8C8F2987-9E72-8BBC-E487-8E4228FB2CB0}"/>
          </ac:spMkLst>
        </pc:spChg>
        <pc:spChg chg="mod">
          <ac:chgData name="Yoel Kortick" userId="167978f5-7f40-4909-85d5-d4149554ad4e" providerId="ADAL" clId="{3CAC2645-70C9-4DD0-B184-28E3109818EC}" dt="2024-04-08T06:32:16.591" v="635" actId="14100"/>
          <ac:spMkLst>
            <pc:docMk/>
            <pc:sldMk cId="1082718328" sldId="2147480477"/>
            <ac:spMk id="6" creationId="{EB726EBB-EF61-F9AB-2433-9A0C8223626D}"/>
          </ac:spMkLst>
        </pc:spChg>
        <pc:spChg chg="mod">
          <ac:chgData name="Yoel Kortick" userId="167978f5-7f40-4909-85d5-d4149554ad4e" providerId="ADAL" clId="{3CAC2645-70C9-4DD0-B184-28E3109818EC}" dt="2024-04-08T07:21:48.513" v="1575" actId="255"/>
          <ac:spMkLst>
            <pc:docMk/>
            <pc:sldMk cId="1082718328" sldId="2147480477"/>
            <ac:spMk id="10" creationId="{8DF27603-C9D4-F33B-1CD5-D2C63F76A426}"/>
          </ac:spMkLst>
        </pc:spChg>
        <pc:spChg chg="add mod">
          <ac:chgData name="Yoel Kortick" userId="167978f5-7f40-4909-85d5-d4149554ad4e" providerId="ADAL" clId="{3CAC2645-70C9-4DD0-B184-28E3109818EC}" dt="2024-04-08T06:28:05.332" v="540" actId="1035"/>
          <ac:spMkLst>
            <pc:docMk/>
            <pc:sldMk cId="1082718328" sldId="2147480477"/>
            <ac:spMk id="11" creationId="{3DEB694B-977B-CF2D-49B1-38497E0F65DE}"/>
          </ac:spMkLst>
        </pc:spChg>
        <pc:spChg chg="add">
          <ac:chgData name="Yoel Kortick" userId="167978f5-7f40-4909-85d5-d4149554ad4e" providerId="ADAL" clId="{3CAC2645-70C9-4DD0-B184-28E3109818EC}" dt="2024-04-08T06:28:21.987" v="542"/>
          <ac:spMkLst>
            <pc:docMk/>
            <pc:sldMk cId="1082718328" sldId="2147480477"/>
            <ac:spMk id="12" creationId="{62706E92-D965-A32F-9C36-1FE9E286EFF9}"/>
          </ac:spMkLst>
        </pc:spChg>
        <pc:spChg chg="add mod">
          <ac:chgData name="Yoel Kortick" userId="167978f5-7f40-4909-85d5-d4149554ad4e" providerId="ADAL" clId="{3CAC2645-70C9-4DD0-B184-28E3109818EC}" dt="2024-04-08T06:33:29.541" v="685" actId="14100"/>
          <ac:spMkLst>
            <pc:docMk/>
            <pc:sldMk cId="1082718328" sldId="2147480477"/>
            <ac:spMk id="13" creationId="{DAC903C2-352A-BE39-0E81-93846F3CE248}"/>
          </ac:spMkLst>
        </pc:spChg>
        <pc:spChg chg="add">
          <ac:chgData name="Yoel Kortick" userId="167978f5-7f40-4909-85d5-d4149554ad4e" providerId="ADAL" clId="{3CAC2645-70C9-4DD0-B184-28E3109818EC}" dt="2024-04-08T06:28:32.744" v="546"/>
          <ac:spMkLst>
            <pc:docMk/>
            <pc:sldMk cId="1082718328" sldId="2147480477"/>
            <ac:spMk id="14" creationId="{8AD6B7B0-EED1-2F71-1CD2-ECA0B7EA9797}"/>
          </ac:spMkLst>
        </pc:spChg>
        <pc:spChg chg="add mod">
          <ac:chgData name="Yoel Kortick" userId="167978f5-7f40-4909-85d5-d4149554ad4e" providerId="ADAL" clId="{3CAC2645-70C9-4DD0-B184-28E3109818EC}" dt="2024-04-08T06:33:35.744" v="687" actId="14100"/>
          <ac:spMkLst>
            <pc:docMk/>
            <pc:sldMk cId="1082718328" sldId="2147480477"/>
            <ac:spMk id="19" creationId="{D4E1289A-F731-7D58-F63F-D1A244919DF0}"/>
          </ac:spMkLst>
        </pc:spChg>
        <pc:picChg chg="add del mod ord">
          <ac:chgData name="Yoel Kortick" userId="167978f5-7f40-4909-85d5-d4149554ad4e" providerId="ADAL" clId="{3CAC2645-70C9-4DD0-B184-28E3109818EC}" dt="2024-04-08T06:30:05.373" v="555" actId="478"/>
          <ac:picMkLst>
            <pc:docMk/>
            <pc:sldMk cId="1082718328" sldId="2147480477"/>
            <ac:picMk id="5" creationId="{0F255FF2-48EF-E519-69EA-4811DB0F8C16}"/>
          </ac:picMkLst>
        </pc:picChg>
        <pc:picChg chg="del">
          <ac:chgData name="Yoel Kortick" userId="167978f5-7f40-4909-85d5-d4149554ad4e" providerId="ADAL" clId="{3CAC2645-70C9-4DD0-B184-28E3109818EC}" dt="2024-04-08T06:20:52.405" v="240" actId="478"/>
          <ac:picMkLst>
            <pc:docMk/>
            <pc:sldMk cId="1082718328" sldId="2147480477"/>
            <ac:picMk id="7" creationId="{DEE17F4D-4E22-2843-3547-5A033062A701}"/>
          </ac:picMkLst>
        </pc:picChg>
        <pc:picChg chg="add mod">
          <ac:chgData name="Yoel Kortick" userId="167978f5-7f40-4909-85d5-d4149554ad4e" providerId="ADAL" clId="{3CAC2645-70C9-4DD0-B184-28E3109818EC}" dt="2024-04-08T06:28:05.332" v="540" actId="1035"/>
          <ac:picMkLst>
            <pc:docMk/>
            <pc:sldMk cId="1082718328" sldId="2147480477"/>
            <ac:picMk id="9" creationId="{6C99F066-25D2-76C8-FBB4-F6D64D6716E5}"/>
          </ac:picMkLst>
        </pc:picChg>
        <pc:picChg chg="add del mod ord">
          <ac:chgData name="Yoel Kortick" userId="167978f5-7f40-4909-85d5-d4149554ad4e" providerId="ADAL" clId="{3CAC2645-70C9-4DD0-B184-28E3109818EC}" dt="2024-04-08T06:31:57.298" v="600" actId="478"/>
          <ac:picMkLst>
            <pc:docMk/>
            <pc:sldMk cId="1082718328" sldId="2147480477"/>
            <ac:picMk id="16" creationId="{315CBFAF-11F5-414A-D9EA-1B24EAB33186}"/>
          </ac:picMkLst>
        </pc:picChg>
        <pc:picChg chg="add mod ord">
          <ac:chgData name="Yoel Kortick" userId="167978f5-7f40-4909-85d5-d4149554ad4e" providerId="ADAL" clId="{3CAC2645-70C9-4DD0-B184-28E3109818EC}" dt="2024-04-08T06:32:09.604" v="633" actId="208"/>
          <ac:picMkLst>
            <pc:docMk/>
            <pc:sldMk cId="1082718328" sldId="2147480477"/>
            <ac:picMk id="18" creationId="{ACE5F045-8267-5861-285E-681E5D35C573}"/>
          </ac:picMkLst>
        </pc:picChg>
      </pc:sldChg>
      <pc:sldChg chg="modSp add mod">
        <pc:chgData name="Yoel Kortick" userId="167978f5-7f40-4909-85d5-d4149554ad4e" providerId="ADAL" clId="{3CAC2645-70C9-4DD0-B184-28E3109818EC}" dt="2024-04-08T06:23:10.913" v="351" actId="313"/>
        <pc:sldMkLst>
          <pc:docMk/>
          <pc:sldMk cId="2944208059" sldId="2147480478"/>
        </pc:sldMkLst>
        <pc:spChg chg="mod">
          <ac:chgData name="Yoel Kortick" userId="167978f5-7f40-4909-85d5-d4149554ad4e" providerId="ADAL" clId="{3CAC2645-70C9-4DD0-B184-28E3109818EC}" dt="2024-04-08T06:23:10.913" v="351" actId="313"/>
          <ac:spMkLst>
            <pc:docMk/>
            <pc:sldMk cId="2944208059" sldId="2147480478"/>
            <ac:spMk id="5" creationId="{66DD1DE1-D408-A2F6-2266-BE258AE0C3FF}"/>
          </ac:spMkLst>
        </pc:spChg>
      </pc:sldChg>
      <pc:sldChg chg="modSp add mod">
        <pc:chgData name="Yoel Kortick" userId="167978f5-7f40-4909-85d5-d4149554ad4e" providerId="ADAL" clId="{3CAC2645-70C9-4DD0-B184-28E3109818EC}" dt="2024-04-08T06:27:23.975" v="511" actId="20577"/>
        <pc:sldMkLst>
          <pc:docMk/>
          <pc:sldMk cId="3842267374" sldId="2147480479"/>
        </pc:sldMkLst>
        <pc:spChg chg="mod">
          <ac:chgData name="Yoel Kortick" userId="167978f5-7f40-4909-85d5-d4149554ad4e" providerId="ADAL" clId="{3CAC2645-70C9-4DD0-B184-28E3109818EC}" dt="2024-04-08T06:27:23.975" v="511" actId="20577"/>
          <ac:spMkLst>
            <pc:docMk/>
            <pc:sldMk cId="3842267374" sldId="2147480479"/>
            <ac:spMk id="10" creationId="{B6434F3A-32E9-1FF7-A5AA-930AD82F2BD4}"/>
          </ac:spMkLst>
        </pc:spChg>
      </pc:sldChg>
      <pc:sldChg chg="modSp add mod">
        <pc:chgData name="Yoel Kortick" userId="167978f5-7f40-4909-85d5-d4149554ad4e" providerId="ADAL" clId="{3CAC2645-70C9-4DD0-B184-28E3109818EC}" dt="2024-04-08T06:37:32.086" v="764" actId="14100"/>
        <pc:sldMkLst>
          <pc:docMk/>
          <pc:sldMk cId="3695620586" sldId="2147480480"/>
        </pc:sldMkLst>
        <pc:spChg chg="mod">
          <ac:chgData name="Yoel Kortick" userId="167978f5-7f40-4909-85d5-d4149554ad4e" providerId="ADAL" clId="{3CAC2645-70C9-4DD0-B184-28E3109818EC}" dt="2024-04-08T06:37:32.086" v="764" actId="14100"/>
          <ac:spMkLst>
            <pc:docMk/>
            <pc:sldMk cId="3695620586" sldId="2147480480"/>
            <ac:spMk id="5" creationId="{E9E84295-B2C8-00C9-BC8F-B332F957D2BA}"/>
          </ac:spMkLst>
        </pc:spChg>
      </pc:sldChg>
      <pc:sldChg chg="add del">
        <pc:chgData name="Yoel Kortick" userId="167978f5-7f40-4909-85d5-d4149554ad4e" providerId="ADAL" clId="{3CAC2645-70C9-4DD0-B184-28E3109818EC}" dt="2024-04-08T06:39:28.542" v="793" actId="47"/>
        <pc:sldMkLst>
          <pc:docMk/>
          <pc:sldMk cId="4154105044" sldId="2147480481"/>
        </pc:sldMkLst>
      </pc:sldChg>
      <pc:sldChg chg="addSp delSp modSp add mod">
        <pc:chgData name="Yoel Kortick" userId="167978f5-7f40-4909-85d5-d4149554ad4e" providerId="ADAL" clId="{3CAC2645-70C9-4DD0-B184-28E3109818EC}" dt="2024-04-08T06:38:29.017" v="792" actId="14100"/>
        <pc:sldMkLst>
          <pc:docMk/>
          <pc:sldMk cId="904595637" sldId="2147480482"/>
        </pc:sldMkLst>
        <pc:spChg chg="mod">
          <ac:chgData name="Yoel Kortick" userId="167978f5-7f40-4909-85d5-d4149554ad4e" providerId="ADAL" clId="{3CAC2645-70C9-4DD0-B184-28E3109818EC}" dt="2024-04-08T06:37:39.259" v="765"/>
          <ac:spMkLst>
            <pc:docMk/>
            <pc:sldMk cId="904595637" sldId="2147480482"/>
            <ac:spMk id="4" creationId="{870FF4AD-B3E6-1FA4-323A-91FDA4F45583}"/>
          </ac:spMkLst>
        </pc:spChg>
        <pc:spChg chg="del">
          <ac:chgData name="Yoel Kortick" userId="167978f5-7f40-4909-85d5-d4149554ad4e" providerId="ADAL" clId="{3CAC2645-70C9-4DD0-B184-28E3109818EC}" dt="2024-04-08T06:38:20.125" v="769" actId="478"/>
          <ac:spMkLst>
            <pc:docMk/>
            <pc:sldMk cId="904595637" sldId="2147480482"/>
            <ac:spMk id="5" creationId="{A41C0A37-48F4-4E59-155D-BEA4492725D5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7" creationId="{25074CCA-DBE9-FF4F-D7E3-E024B4438B86}"/>
          </ac:spMkLst>
        </pc:spChg>
        <pc:spChg chg="add del mod">
          <ac:chgData name="Yoel Kortick" userId="167978f5-7f40-4909-85d5-d4149554ad4e" providerId="ADAL" clId="{3CAC2645-70C9-4DD0-B184-28E3109818EC}" dt="2024-04-08T06:38:21.658" v="770" actId="478"/>
          <ac:spMkLst>
            <pc:docMk/>
            <pc:sldMk cId="904595637" sldId="2147480482"/>
            <ac:spMk id="9" creationId="{45B2BFF9-6EEC-7530-8CE7-FDD11049A867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0" creationId="{7C1FBFC9-AFD7-22EB-C302-0C6865D9F08B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1" creationId="{F27CBDD9-BC82-0358-8ADD-553A9ED28002}"/>
          </ac:spMkLst>
        </pc:spChg>
        <pc:spChg chg="add mod">
          <ac:chgData name="Yoel Kortick" userId="167978f5-7f40-4909-85d5-d4149554ad4e" providerId="ADAL" clId="{3CAC2645-70C9-4DD0-B184-28E3109818EC}" dt="2024-04-08T06:38:29.017" v="792" actId="14100"/>
          <ac:spMkLst>
            <pc:docMk/>
            <pc:sldMk cId="904595637" sldId="2147480482"/>
            <ac:spMk id="12" creationId="{1F0AF78D-27ED-9E51-0167-7B13CF80FC36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4" creationId="{223C9F16-BD70-CF07-B5F1-67D6872A5AAB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5" creationId="{430BCECE-B81E-967A-9EDB-1E928AEA70F6}"/>
          </ac:spMkLst>
        </pc:spChg>
        <pc:spChg chg="del">
          <ac:chgData name="Yoel Kortick" userId="167978f5-7f40-4909-85d5-d4149554ad4e" providerId="ADAL" clId="{3CAC2645-70C9-4DD0-B184-28E3109818EC}" dt="2024-04-08T06:37:10.932" v="744" actId="478"/>
          <ac:spMkLst>
            <pc:docMk/>
            <pc:sldMk cId="904595637" sldId="2147480482"/>
            <ac:spMk id="18" creationId="{814AAF9D-7DD1-5B48-D8DF-27D893B2290B}"/>
          </ac:spMkLst>
        </pc:spChg>
        <pc:picChg chg="del">
          <ac:chgData name="Yoel Kortick" userId="167978f5-7f40-4909-85d5-d4149554ad4e" providerId="ADAL" clId="{3CAC2645-70C9-4DD0-B184-28E3109818EC}" dt="2024-04-08T06:37:10.932" v="744" actId="478"/>
          <ac:picMkLst>
            <pc:docMk/>
            <pc:sldMk cId="904595637" sldId="2147480482"/>
            <ac:picMk id="6" creationId="{D246C4FD-5000-66A3-8847-BEF729053F6D}"/>
          </ac:picMkLst>
        </pc:pic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8" creationId="{1F5271C6-6F4C-C462-BB79-7D067391BD40}"/>
          </ac:cxnSpMkLst>
        </pc:cxn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23" creationId="{AE7065E8-195F-2894-B930-4A8666475C01}"/>
          </ac:cxnSpMkLst>
        </pc:cxnChg>
        <pc:cxnChg chg="del">
          <ac:chgData name="Yoel Kortick" userId="167978f5-7f40-4909-85d5-d4149554ad4e" providerId="ADAL" clId="{3CAC2645-70C9-4DD0-B184-28E3109818EC}" dt="2024-04-08T06:37:10.932" v="744" actId="478"/>
          <ac:cxnSpMkLst>
            <pc:docMk/>
            <pc:sldMk cId="904595637" sldId="2147480482"/>
            <ac:cxnSpMk id="25" creationId="{4FFFD485-9D4F-F57C-7D75-6370B884BD51}"/>
          </ac:cxnSpMkLst>
        </pc:cxnChg>
      </pc:sldChg>
      <pc:sldChg chg="addSp delSp modSp add mod">
        <pc:chgData name="Yoel Kortick" userId="167978f5-7f40-4909-85d5-d4149554ad4e" providerId="ADAL" clId="{3CAC2645-70C9-4DD0-B184-28E3109818EC}" dt="2024-04-08T06:58:38.066" v="1099" actId="14100"/>
        <pc:sldMkLst>
          <pc:docMk/>
          <pc:sldMk cId="660349284" sldId="2147480483"/>
        </pc:sldMkLst>
        <pc:spChg chg="add mod">
          <ac:chgData name="Yoel Kortick" userId="167978f5-7f40-4909-85d5-d4149554ad4e" providerId="ADAL" clId="{3CAC2645-70C9-4DD0-B184-28E3109818EC}" dt="2024-04-08T06:58:38.066" v="1099" actId="14100"/>
          <ac:spMkLst>
            <pc:docMk/>
            <pc:sldMk cId="660349284" sldId="2147480483"/>
            <ac:spMk id="2" creationId="{F66F42AA-21E5-89B4-4302-8DA587AAD73E}"/>
          </ac:spMkLst>
        </pc:spChg>
        <pc:spChg chg="del">
          <ac:chgData name="Yoel Kortick" userId="167978f5-7f40-4909-85d5-d4149554ad4e" providerId="ADAL" clId="{3CAC2645-70C9-4DD0-B184-28E3109818EC}" dt="2024-04-08T06:41:51.929" v="827" actId="478"/>
          <ac:spMkLst>
            <pc:docMk/>
            <pc:sldMk cId="660349284" sldId="2147480483"/>
            <ac:spMk id="5" creationId="{F5759C8E-2938-68E2-9E41-672E35659518}"/>
          </ac:spMkLst>
        </pc:spChg>
        <pc:spChg chg="add del mod">
          <ac:chgData name="Yoel Kortick" userId="167978f5-7f40-4909-85d5-d4149554ad4e" providerId="ADAL" clId="{3CAC2645-70C9-4DD0-B184-28E3109818EC}" dt="2024-04-08T06:41:52.726" v="828" actId="478"/>
          <ac:spMkLst>
            <pc:docMk/>
            <pc:sldMk cId="660349284" sldId="2147480483"/>
            <ac:spMk id="12" creationId="{0BA3C6DB-8D84-DD86-031C-7547320A5AF5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8:21.351" v="1411" actId="1076"/>
        <pc:sldMkLst>
          <pc:docMk/>
          <pc:sldMk cId="3242277274" sldId="2147480484"/>
        </pc:sldMkLst>
        <pc:spChg chg="del">
          <ac:chgData name="Yoel Kortick" userId="167978f5-7f40-4909-85d5-d4149554ad4e" providerId="ADAL" clId="{3CAC2645-70C9-4DD0-B184-28E3109818EC}" dt="2024-04-08T06:48:51.143" v="868" actId="478"/>
          <ac:spMkLst>
            <pc:docMk/>
            <pc:sldMk cId="3242277274" sldId="2147480484"/>
            <ac:spMk id="5" creationId="{BB27C444-1DB7-60BA-08D5-0843D918DA56}"/>
          </ac:spMkLst>
        </pc:spChg>
        <pc:spChg chg="add del mod">
          <ac:chgData name="Yoel Kortick" userId="167978f5-7f40-4909-85d5-d4149554ad4e" providerId="ADAL" clId="{3CAC2645-70C9-4DD0-B184-28E3109818EC}" dt="2024-04-08T06:48:51.894" v="869" actId="478"/>
          <ac:spMkLst>
            <pc:docMk/>
            <pc:sldMk cId="3242277274" sldId="2147480484"/>
            <ac:spMk id="7" creationId="{A46C9B6D-1372-447C-BE2E-1092E40A9EB4}"/>
          </ac:spMkLst>
        </pc:spChg>
        <pc:spChg chg="del">
          <ac:chgData name="Yoel Kortick" userId="167978f5-7f40-4909-85d5-d4149554ad4e" providerId="ADAL" clId="{3CAC2645-70C9-4DD0-B184-28E3109818EC}" dt="2024-04-08T06:48:05.151" v="867" actId="478"/>
          <ac:spMkLst>
            <pc:docMk/>
            <pc:sldMk cId="3242277274" sldId="2147480484"/>
            <ac:spMk id="9" creationId="{A7653708-2993-374D-C16E-2C23F7DD5033}"/>
          </ac:spMkLst>
        </pc:spChg>
        <pc:spChg chg="del">
          <ac:chgData name="Yoel Kortick" userId="167978f5-7f40-4909-85d5-d4149554ad4e" providerId="ADAL" clId="{3CAC2645-70C9-4DD0-B184-28E3109818EC}" dt="2024-04-08T06:48:05.151" v="867" actId="478"/>
          <ac:spMkLst>
            <pc:docMk/>
            <pc:sldMk cId="3242277274" sldId="2147480484"/>
            <ac:spMk id="10" creationId="{FF7FC63C-520D-96A1-0396-C1FCC7F0724A}"/>
          </ac:spMkLst>
        </pc:spChg>
        <pc:spChg chg="add mod ord">
          <ac:chgData name="Yoel Kortick" userId="167978f5-7f40-4909-85d5-d4149554ad4e" providerId="ADAL" clId="{3CAC2645-70C9-4DD0-B184-28E3109818EC}" dt="2024-04-08T07:18:21.351" v="1411" actId="1076"/>
          <ac:spMkLst>
            <pc:docMk/>
            <pc:sldMk cId="3242277274" sldId="2147480484"/>
            <ac:spMk id="11" creationId="{8FB73B9F-057B-DAB8-303D-141F6366F206}"/>
          </ac:spMkLst>
        </pc:spChg>
        <pc:picChg chg="del">
          <ac:chgData name="Yoel Kortick" userId="167978f5-7f40-4909-85d5-d4149554ad4e" providerId="ADAL" clId="{3CAC2645-70C9-4DD0-B184-28E3109818EC}" dt="2024-04-08T06:48:05.151" v="867" actId="478"/>
          <ac:picMkLst>
            <pc:docMk/>
            <pc:sldMk cId="3242277274" sldId="2147480484"/>
            <ac:picMk id="6" creationId="{5054583B-2656-6252-3F0C-F8C97C828DC7}"/>
          </ac:picMkLst>
        </pc:picChg>
        <pc:picChg chg="del">
          <ac:chgData name="Yoel Kortick" userId="167978f5-7f40-4909-85d5-d4149554ad4e" providerId="ADAL" clId="{3CAC2645-70C9-4DD0-B184-28E3109818EC}" dt="2024-04-08T06:48:05.151" v="867" actId="478"/>
          <ac:picMkLst>
            <pc:docMk/>
            <pc:sldMk cId="3242277274" sldId="2147480484"/>
            <ac:picMk id="8" creationId="{585254FF-6619-4AC0-31BC-AA91EC7A984E}"/>
          </ac:picMkLst>
        </pc:picChg>
        <pc:picChg chg="add mod">
          <ac:chgData name="Yoel Kortick" userId="167978f5-7f40-4909-85d5-d4149554ad4e" providerId="ADAL" clId="{3CAC2645-70C9-4DD0-B184-28E3109818EC}" dt="2024-04-08T06:51:58.622" v="931" actId="208"/>
          <ac:picMkLst>
            <pc:docMk/>
            <pc:sldMk cId="3242277274" sldId="2147480484"/>
            <ac:picMk id="13" creationId="{11919D1B-6AAF-C2A7-F6F7-F1B951E98CAC}"/>
          </ac:picMkLst>
        </pc:picChg>
      </pc:sldChg>
      <pc:sldChg chg="modSp add mod">
        <pc:chgData name="Yoel Kortick" userId="167978f5-7f40-4909-85d5-d4149554ad4e" providerId="ADAL" clId="{3CAC2645-70C9-4DD0-B184-28E3109818EC}" dt="2024-04-08T07:12:40.271" v="1358" actId="404"/>
        <pc:sldMkLst>
          <pc:docMk/>
          <pc:sldMk cId="3130794386" sldId="2147480485"/>
        </pc:sldMkLst>
        <pc:spChg chg="mod">
          <ac:chgData name="Yoel Kortick" userId="167978f5-7f40-4909-85d5-d4149554ad4e" providerId="ADAL" clId="{3CAC2645-70C9-4DD0-B184-28E3109818EC}" dt="2024-04-08T07:12:40.271" v="1358" actId="404"/>
          <ac:spMkLst>
            <pc:docMk/>
            <pc:sldMk cId="3130794386" sldId="2147480485"/>
            <ac:spMk id="5" creationId="{82F90639-44A2-8EDD-D73D-DB9A2053C2C1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8:10.381" v="1408" actId="1076"/>
        <pc:sldMkLst>
          <pc:docMk/>
          <pc:sldMk cId="1339396467" sldId="2147480486"/>
        </pc:sldMkLst>
        <pc:spChg chg="mod">
          <ac:chgData name="Yoel Kortick" userId="167978f5-7f40-4909-85d5-d4149554ad4e" providerId="ADAL" clId="{3CAC2645-70C9-4DD0-B184-28E3109818EC}" dt="2024-04-08T07:18:10.381" v="1408" actId="1076"/>
          <ac:spMkLst>
            <pc:docMk/>
            <pc:sldMk cId="1339396467" sldId="2147480486"/>
            <ac:spMk id="11" creationId="{63C63E08-2D48-315F-71B0-64CB29341471}"/>
          </ac:spMkLst>
        </pc:spChg>
        <pc:picChg chg="add mod ord">
          <ac:chgData name="Yoel Kortick" userId="167978f5-7f40-4909-85d5-d4149554ad4e" providerId="ADAL" clId="{3CAC2645-70C9-4DD0-B184-28E3109818EC}" dt="2024-04-08T06:54:56.013" v="975" actId="167"/>
          <ac:picMkLst>
            <pc:docMk/>
            <pc:sldMk cId="1339396467" sldId="2147480486"/>
            <ac:picMk id="5" creationId="{33389F74-A8E5-E434-BB21-0734DE5A3206}"/>
          </ac:picMkLst>
        </pc:picChg>
        <pc:picChg chg="del">
          <ac:chgData name="Yoel Kortick" userId="167978f5-7f40-4909-85d5-d4149554ad4e" providerId="ADAL" clId="{3CAC2645-70C9-4DD0-B184-28E3109818EC}" dt="2024-04-08T06:54:46.515" v="970" actId="478"/>
          <ac:picMkLst>
            <pc:docMk/>
            <pc:sldMk cId="1339396467" sldId="2147480486"/>
            <ac:picMk id="13" creationId="{88585BDE-883B-D831-2837-4950B9462683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59.348" v="1405" actId="1076"/>
        <pc:sldMkLst>
          <pc:docMk/>
          <pc:sldMk cId="1707295467" sldId="2147480487"/>
        </pc:sldMkLst>
        <pc:spChg chg="mod">
          <ac:chgData name="Yoel Kortick" userId="167978f5-7f40-4909-85d5-d4149554ad4e" providerId="ADAL" clId="{3CAC2645-70C9-4DD0-B184-28E3109818EC}" dt="2024-04-08T07:17:59.348" v="1405" actId="1076"/>
          <ac:spMkLst>
            <pc:docMk/>
            <pc:sldMk cId="1707295467" sldId="2147480487"/>
            <ac:spMk id="11" creationId="{790AD693-F973-9B81-44D0-FF3FB8CD5237}"/>
          </ac:spMkLst>
        </pc:spChg>
        <pc:picChg chg="del">
          <ac:chgData name="Yoel Kortick" userId="167978f5-7f40-4909-85d5-d4149554ad4e" providerId="ADAL" clId="{3CAC2645-70C9-4DD0-B184-28E3109818EC}" dt="2024-04-08T06:55:57.046" v="986" actId="478"/>
          <ac:picMkLst>
            <pc:docMk/>
            <pc:sldMk cId="1707295467" sldId="2147480487"/>
            <ac:picMk id="5" creationId="{2AD05621-CA18-853E-9056-F055F774402B}"/>
          </ac:picMkLst>
        </pc:picChg>
        <pc:picChg chg="add mod">
          <ac:chgData name="Yoel Kortick" userId="167978f5-7f40-4909-85d5-d4149554ad4e" providerId="ADAL" clId="{3CAC2645-70C9-4DD0-B184-28E3109818EC}" dt="2024-04-08T06:56:25.985" v="1002" actId="208"/>
          <ac:picMkLst>
            <pc:docMk/>
            <pc:sldMk cId="1707295467" sldId="2147480487"/>
            <ac:picMk id="6" creationId="{937BDEAC-73CB-5599-06D9-2B2731A99D2D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50.053" v="1402" actId="167"/>
        <pc:sldMkLst>
          <pc:docMk/>
          <pc:sldMk cId="1740921197" sldId="2147480488"/>
        </pc:sldMkLst>
        <pc:spChg chg="mod">
          <ac:chgData name="Yoel Kortick" userId="167978f5-7f40-4909-85d5-d4149554ad4e" providerId="ADAL" clId="{3CAC2645-70C9-4DD0-B184-28E3109818EC}" dt="2024-04-08T07:17:48.059" v="1401" actId="1076"/>
          <ac:spMkLst>
            <pc:docMk/>
            <pc:sldMk cId="1740921197" sldId="2147480488"/>
            <ac:spMk id="11" creationId="{E81F28BC-94D0-708F-24B2-D234F326F869}"/>
          </ac:spMkLst>
        </pc:spChg>
        <pc:picChg chg="add mod ord">
          <ac:chgData name="Yoel Kortick" userId="167978f5-7f40-4909-85d5-d4149554ad4e" providerId="ADAL" clId="{3CAC2645-70C9-4DD0-B184-28E3109818EC}" dt="2024-04-08T07:17:50.053" v="1402" actId="167"/>
          <ac:picMkLst>
            <pc:docMk/>
            <pc:sldMk cId="1740921197" sldId="2147480488"/>
            <ac:picMk id="5" creationId="{E60E85F3-AE24-5FAF-6061-73D47A7E9434}"/>
          </ac:picMkLst>
        </pc:picChg>
        <pc:picChg chg="del">
          <ac:chgData name="Yoel Kortick" userId="167978f5-7f40-4909-85d5-d4149554ad4e" providerId="ADAL" clId="{3CAC2645-70C9-4DD0-B184-28E3109818EC}" dt="2024-04-08T07:00:49.626" v="1114" actId="478"/>
          <ac:picMkLst>
            <pc:docMk/>
            <pc:sldMk cId="1740921197" sldId="2147480488"/>
            <ac:picMk id="13" creationId="{E389CC52-3000-7F52-B897-E9DE6A2E7E20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36.966" v="1398" actId="1076"/>
        <pc:sldMkLst>
          <pc:docMk/>
          <pc:sldMk cId="1126681627" sldId="2147480489"/>
        </pc:sldMkLst>
        <pc:spChg chg="mod">
          <ac:chgData name="Yoel Kortick" userId="167978f5-7f40-4909-85d5-d4149554ad4e" providerId="ADAL" clId="{3CAC2645-70C9-4DD0-B184-28E3109818EC}" dt="2024-04-08T07:17:36.966" v="1398" actId="1076"/>
          <ac:spMkLst>
            <pc:docMk/>
            <pc:sldMk cId="1126681627" sldId="2147480489"/>
            <ac:spMk id="11" creationId="{5A18941E-98F1-F30C-6E1A-EB10F4C152E9}"/>
          </ac:spMkLst>
        </pc:spChg>
        <pc:picChg chg="del">
          <ac:chgData name="Yoel Kortick" userId="167978f5-7f40-4909-85d5-d4149554ad4e" providerId="ADAL" clId="{3CAC2645-70C9-4DD0-B184-28E3109818EC}" dt="2024-04-08T07:02:10.021" v="1133" actId="478"/>
          <ac:picMkLst>
            <pc:docMk/>
            <pc:sldMk cId="1126681627" sldId="2147480489"/>
            <ac:picMk id="5" creationId="{78C028E9-81B4-0305-79F0-CF252138505D}"/>
          </ac:picMkLst>
        </pc:picChg>
        <pc:picChg chg="add mod ord">
          <ac:chgData name="Yoel Kortick" userId="167978f5-7f40-4909-85d5-d4149554ad4e" providerId="ADAL" clId="{3CAC2645-70C9-4DD0-B184-28E3109818EC}" dt="2024-04-08T07:02:36.340" v="1143" actId="167"/>
          <ac:picMkLst>
            <pc:docMk/>
            <pc:sldMk cId="1126681627" sldId="2147480489"/>
            <ac:picMk id="6" creationId="{6C4FFB8F-9A4B-D3CD-7FEE-3E080F5A38B7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28.941" v="1395" actId="1076"/>
        <pc:sldMkLst>
          <pc:docMk/>
          <pc:sldMk cId="2960054213" sldId="2147480490"/>
        </pc:sldMkLst>
        <pc:spChg chg="mod">
          <ac:chgData name="Yoel Kortick" userId="167978f5-7f40-4909-85d5-d4149554ad4e" providerId="ADAL" clId="{3CAC2645-70C9-4DD0-B184-28E3109818EC}" dt="2024-04-08T07:17:28.941" v="1395" actId="1076"/>
          <ac:spMkLst>
            <pc:docMk/>
            <pc:sldMk cId="2960054213" sldId="2147480490"/>
            <ac:spMk id="11" creationId="{ABD993DA-95D8-F8B2-12A0-EE04A694A433}"/>
          </ac:spMkLst>
        </pc:spChg>
        <pc:picChg chg="add mod">
          <ac:chgData name="Yoel Kortick" userId="167978f5-7f40-4909-85d5-d4149554ad4e" providerId="ADAL" clId="{3CAC2645-70C9-4DD0-B184-28E3109818EC}" dt="2024-04-08T07:03:18.239" v="1147" actId="208"/>
          <ac:picMkLst>
            <pc:docMk/>
            <pc:sldMk cId="2960054213" sldId="2147480490"/>
            <ac:picMk id="5" creationId="{AEE2B79A-2F5E-3775-A7D9-221EDBFD79A0}"/>
          </ac:picMkLst>
        </pc:picChg>
        <pc:picChg chg="del">
          <ac:chgData name="Yoel Kortick" userId="167978f5-7f40-4909-85d5-d4149554ad4e" providerId="ADAL" clId="{3CAC2645-70C9-4DD0-B184-28E3109818EC}" dt="2024-04-08T07:03:14.309" v="1145" actId="478"/>
          <ac:picMkLst>
            <pc:docMk/>
            <pc:sldMk cId="2960054213" sldId="2147480490"/>
            <ac:picMk id="6" creationId="{04D8AA40-87BE-5375-F4A3-24D690C4E132}"/>
          </ac:picMkLst>
        </pc:picChg>
      </pc:sldChg>
      <pc:sldChg chg="modSp add mod">
        <pc:chgData name="Yoel Kortick" userId="167978f5-7f40-4909-85d5-d4149554ad4e" providerId="ADAL" clId="{3CAC2645-70C9-4DD0-B184-28E3109818EC}" dt="2024-04-08T07:06:14.370" v="1185" actId="404"/>
        <pc:sldMkLst>
          <pc:docMk/>
          <pc:sldMk cId="3558017029" sldId="2147480491"/>
        </pc:sldMkLst>
        <pc:spChg chg="mod">
          <ac:chgData name="Yoel Kortick" userId="167978f5-7f40-4909-85d5-d4149554ad4e" providerId="ADAL" clId="{3CAC2645-70C9-4DD0-B184-28E3109818EC}" dt="2024-04-08T07:06:14.370" v="1185" actId="404"/>
          <ac:spMkLst>
            <pc:docMk/>
            <pc:sldMk cId="3558017029" sldId="2147480491"/>
            <ac:spMk id="5" creationId="{061BF0A8-1AF5-1267-76A3-04188DF8C5E6}"/>
          </ac:spMkLst>
        </pc:spChg>
      </pc:sldChg>
      <pc:sldChg chg="addSp modSp add mod">
        <pc:chgData name="Yoel Kortick" userId="167978f5-7f40-4909-85d5-d4149554ad4e" providerId="ADAL" clId="{3CAC2645-70C9-4DD0-B184-28E3109818EC}" dt="2024-04-08T07:10:38.196" v="1334" actId="208"/>
        <pc:sldMkLst>
          <pc:docMk/>
          <pc:sldMk cId="3500383902" sldId="2147480492"/>
        </pc:sldMkLst>
        <pc:spChg chg="mod">
          <ac:chgData name="Yoel Kortick" userId="167978f5-7f40-4909-85d5-d4149554ad4e" providerId="ADAL" clId="{3CAC2645-70C9-4DD0-B184-28E3109818EC}" dt="2024-04-08T07:06:20.322" v="1186"/>
          <ac:spMkLst>
            <pc:docMk/>
            <pc:sldMk cId="3500383902" sldId="2147480492"/>
            <ac:spMk id="4" creationId="{90E41B28-5207-02B8-13B9-1BBD72EB1684}"/>
          </ac:spMkLst>
        </pc:spChg>
        <pc:spChg chg="mod">
          <ac:chgData name="Yoel Kortick" userId="167978f5-7f40-4909-85d5-d4149554ad4e" providerId="ADAL" clId="{3CAC2645-70C9-4DD0-B184-28E3109818EC}" dt="2024-04-08T07:09:58.784" v="1332" actId="14100"/>
          <ac:spMkLst>
            <pc:docMk/>
            <pc:sldMk cId="3500383902" sldId="2147480492"/>
            <ac:spMk id="5" creationId="{5C9D4260-C853-57E8-ACF1-67234ADF2BCB}"/>
          </ac:spMkLst>
        </pc:spChg>
        <pc:picChg chg="add mod">
          <ac:chgData name="Yoel Kortick" userId="167978f5-7f40-4909-85d5-d4149554ad4e" providerId="ADAL" clId="{3CAC2645-70C9-4DD0-B184-28E3109818EC}" dt="2024-04-08T07:10:38.196" v="1334" actId="208"/>
          <ac:picMkLst>
            <pc:docMk/>
            <pc:sldMk cId="3500383902" sldId="2147480492"/>
            <ac:picMk id="6" creationId="{632205EE-9608-5DC9-1ED4-5D7B4F034209}"/>
          </ac:picMkLst>
        </pc:picChg>
      </pc:sldChg>
      <pc:sldChg chg="add del">
        <pc:chgData name="Yoel Kortick" userId="167978f5-7f40-4909-85d5-d4149554ad4e" providerId="ADAL" clId="{3CAC2645-70C9-4DD0-B184-28E3109818EC}" dt="2024-04-08T07:11:14.509" v="1335" actId="47"/>
        <pc:sldMkLst>
          <pc:docMk/>
          <pc:sldMk cId="2572599398" sldId="2147480493"/>
        </pc:sldMkLst>
      </pc:sldChg>
      <pc:sldChg chg="modSp add mod">
        <pc:chgData name="Yoel Kortick" userId="167978f5-7f40-4909-85d5-d4149554ad4e" providerId="ADAL" clId="{3CAC2645-70C9-4DD0-B184-28E3109818EC}" dt="2024-04-08T07:12:30.298" v="1356" actId="404"/>
        <pc:sldMkLst>
          <pc:docMk/>
          <pc:sldMk cId="995559366" sldId="2147480494"/>
        </pc:sldMkLst>
        <pc:spChg chg="mod">
          <ac:chgData name="Yoel Kortick" userId="167978f5-7f40-4909-85d5-d4149554ad4e" providerId="ADAL" clId="{3CAC2645-70C9-4DD0-B184-28E3109818EC}" dt="2024-04-08T07:12:30.298" v="1356" actId="404"/>
          <ac:spMkLst>
            <pc:docMk/>
            <pc:sldMk cId="995559366" sldId="2147480494"/>
            <ac:spMk id="5" creationId="{CDA908B0-8749-85D6-6668-97ADF9F403C0}"/>
          </ac:spMkLst>
        </pc:spChg>
      </pc:sldChg>
      <pc:sldChg chg="addSp delSp modSp add mod">
        <pc:chgData name="Yoel Kortick" userId="167978f5-7f40-4909-85d5-d4149554ad4e" providerId="ADAL" clId="{3CAC2645-70C9-4DD0-B184-28E3109818EC}" dt="2024-04-08T07:17:19.464" v="1392" actId="14100"/>
        <pc:sldMkLst>
          <pc:docMk/>
          <pc:sldMk cId="307460017" sldId="2147480495"/>
        </pc:sldMkLst>
        <pc:spChg chg="mod">
          <ac:chgData name="Yoel Kortick" userId="167978f5-7f40-4909-85d5-d4149554ad4e" providerId="ADAL" clId="{3CAC2645-70C9-4DD0-B184-28E3109818EC}" dt="2024-04-08T07:17:19.464" v="1392" actId="14100"/>
          <ac:spMkLst>
            <pc:docMk/>
            <pc:sldMk cId="307460017" sldId="2147480495"/>
            <ac:spMk id="11" creationId="{2ADBE685-976E-192C-590E-10A1FCAC24B4}"/>
          </ac:spMkLst>
        </pc:spChg>
        <pc:picChg chg="del">
          <ac:chgData name="Yoel Kortick" userId="167978f5-7f40-4909-85d5-d4149554ad4e" providerId="ADAL" clId="{3CAC2645-70C9-4DD0-B184-28E3109818EC}" dt="2024-04-08T07:14:14.044" v="1369" actId="478"/>
          <ac:picMkLst>
            <pc:docMk/>
            <pc:sldMk cId="307460017" sldId="2147480495"/>
            <ac:picMk id="5" creationId="{B1FBBAF5-FCED-9362-DE2C-6E1FD160A608}"/>
          </ac:picMkLst>
        </pc:picChg>
        <pc:picChg chg="add mod ord">
          <ac:chgData name="Yoel Kortick" userId="167978f5-7f40-4909-85d5-d4149554ad4e" providerId="ADAL" clId="{3CAC2645-70C9-4DD0-B184-28E3109818EC}" dt="2024-04-08T07:14:30.614" v="1376" actId="167"/>
          <ac:picMkLst>
            <pc:docMk/>
            <pc:sldMk cId="307460017" sldId="2147480495"/>
            <ac:picMk id="6" creationId="{3B0791AF-1328-A0B4-49A2-000818142D13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7:08.900" v="1388" actId="1076"/>
        <pc:sldMkLst>
          <pc:docMk/>
          <pc:sldMk cId="2225354185" sldId="2147480496"/>
        </pc:sldMkLst>
        <pc:spChg chg="mod">
          <ac:chgData name="Yoel Kortick" userId="167978f5-7f40-4909-85d5-d4149554ad4e" providerId="ADAL" clId="{3CAC2645-70C9-4DD0-B184-28E3109818EC}" dt="2024-04-08T07:17:08.900" v="1388" actId="1076"/>
          <ac:spMkLst>
            <pc:docMk/>
            <pc:sldMk cId="2225354185" sldId="2147480496"/>
            <ac:spMk id="11" creationId="{B1972965-F12E-9B0D-20A4-FCA944C7F890}"/>
          </ac:spMkLst>
        </pc:spChg>
        <pc:picChg chg="add mod ord">
          <ac:chgData name="Yoel Kortick" userId="167978f5-7f40-4909-85d5-d4149554ad4e" providerId="ADAL" clId="{3CAC2645-70C9-4DD0-B184-28E3109818EC}" dt="2024-04-08T07:16:55.426" v="1384" actId="208"/>
          <ac:picMkLst>
            <pc:docMk/>
            <pc:sldMk cId="2225354185" sldId="2147480496"/>
            <ac:picMk id="5" creationId="{4BBCA179-7558-7887-24BC-F8B3EA902FDB}"/>
          </ac:picMkLst>
        </pc:picChg>
        <pc:picChg chg="del">
          <ac:chgData name="Yoel Kortick" userId="167978f5-7f40-4909-85d5-d4149554ad4e" providerId="ADAL" clId="{3CAC2645-70C9-4DD0-B184-28E3109818EC}" dt="2024-04-08T07:16:37.688" v="1377" actId="478"/>
          <ac:picMkLst>
            <pc:docMk/>
            <pc:sldMk cId="2225354185" sldId="2147480496"/>
            <ac:picMk id="6" creationId="{178F17D8-961E-B0B3-D458-EEC20C0EFDF2}"/>
          </ac:picMkLst>
        </pc:picChg>
      </pc:sldChg>
      <pc:sldChg chg="addSp delSp modSp add mod">
        <pc:chgData name="Yoel Kortick" userId="167978f5-7f40-4909-85d5-d4149554ad4e" providerId="ADAL" clId="{3CAC2645-70C9-4DD0-B184-28E3109818EC}" dt="2024-04-08T07:19:36.694" v="1428" actId="208"/>
        <pc:sldMkLst>
          <pc:docMk/>
          <pc:sldMk cId="3822132485" sldId="2147480497"/>
        </pc:sldMkLst>
        <pc:spChg chg="mod">
          <ac:chgData name="Yoel Kortick" userId="167978f5-7f40-4909-85d5-d4149554ad4e" providerId="ADAL" clId="{3CAC2645-70C9-4DD0-B184-28E3109818EC}" dt="2024-04-08T07:12:20.009" v="1355" actId="14100"/>
          <ac:spMkLst>
            <pc:docMk/>
            <pc:sldMk cId="3822132485" sldId="2147480497"/>
            <ac:spMk id="11" creationId="{D2B7E716-0EF7-0EDE-CF56-00DC178D0153}"/>
          </ac:spMkLst>
        </pc:spChg>
        <pc:picChg chg="del">
          <ac:chgData name="Yoel Kortick" userId="167978f5-7f40-4909-85d5-d4149554ad4e" providerId="ADAL" clId="{3CAC2645-70C9-4DD0-B184-28E3109818EC}" dt="2024-04-08T07:19:29.747" v="1412" actId="478"/>
          <ac:picMkLst>
            <pc:docMk/>
            <pc:sldMk cId="3822132485" sldId="2147480497"/>
            <ac:picMk id="5" creationId="{F063726A-96A3-04B6-F0A4-C9E6F1FED9FA}"/>
          </ac:picMkLst>
        </pc:picChg>
        <pc:picChg chg="add mod">
          <ac:chgData name="Yoel Kortick" userId="167978f5-7f40-4909-85d5-d4149554ad4e" providerId="ADAL" clId="{3CAC2645-70C9-4DD0-B184-28E3109818EC}" dt="2024-04-08T07:19:36.694" v="1428" actId="208"/>
          <ac:picMkLst>
            <pc:docMk/>
            <pc:sldMk cId="3822132485" sldId="2147480497"/>
            <ac:picMk id="6" creationId="{40CFEB7B-AF31-C38D-6FD0-174DFC644B42}"/>
          </ac:picMkLst>
        </pc:picChg>
      </pc:sldChg>
    </pc:docChg>
  </pc:docChgLst>
  <pc:docChgLst>
    <pc:chgData name="Yoel Kortick" userId="167978f5-7f40-4909-85d5-d4149554ad4e" providerId="ADAL" clId="{BAAAC201-29AA-4E16-A001-35CE493DD2F2}"/>
    <pc:docChg chg="undo custSel delSld modSld">
      <pc:chgData name="Yoel Kortick" userId="167978f5-7f40-4909-85d5-d4149554ad4e" providerId="ADAL" clId="{BAAAC201-29AA-4E16-A001-35CE493DD2F2}" dt="2024-09-04T06:49:16.397" v="198" actId="47"/>
      <pc:docMkLst>
        <pc:docMk/>
      </pc:docMkLst>
      <pc:sldChg chg="modSp mod">
        <pc:chgData name="Yoel Kortick" userId="167978f5-7f40-4909-85d5-d4149554ad4e" providerId="ADAL" clId="{BAAAC201-29AA-4E16-A001-35CE493DD2F2}" dt="2024-09-04T06:24:31.858" v="0"/>
        <pc:sldMkLst>
          <pc:docMk/>
          <pc:sldMk cId="2377145864" sldId="303"/>
        </pc:sldMkLst>
        <pc:spChg chg="mod">
          <ac:chgData name="Yoel Kortick" userId="167978f5-7f40-4909-85d5-d4149554ad4e" providerId="ADAL" clId="{BAAAC201-29AA-4E16-A001-35CE493DD2F2}" dt="2024-09-04T06:24:31.858" v="0"/>
          <ac:spMkLst>
            <pc:docMk/>
            <pc:sldMk cId="2377145864" sldId="303"/>
            <ac:spMk id="2" creationId="{00000000-0000-0000-0000-000000000000}"/>
          </ac:spMkLst>
        </pc:spChg>
      </pc:sldChg>
      <pc:sldChg chg="modSp">
        <pc:chgData name="Yoel Kortick" userId="167978f5-7f40-4909-85d5-d4149554ad4e" providerId="ADAL" clId="{BAAAC201-29AA-4E16-A001-35CE493DD2F2}" dt="2024-09-04T06:25:40.737" v="2"/>
        <pc:sldMkLst>
          <pc:docMk/>
          <pc:sldMk cId="3564741323" sldId="306"/>
        </pc:sldMkLst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3564741323" sldId="306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BAAAC201-29AA-4E16-A001-35CE493DD2F2}" dt="2024-09-04T06:26:07.872" v="5"/>
        <pc:sldMkLst>
          <pc:docMk/>
          <pc:sldMk cId="1230613315" sldId="2147480416"/>
        </pc:sldMkLst>
        <pc:spChg chg="mod">
          <ac:chgData name="Yoel Kortick" userId="167978f5-7f40-4909-85d5-d4149554ad4e" providerId="ADAL" clId="{BAAAC201-29AA-4E16-A001-35CE493DD2F2}" dt="2024-09-04T06:26:07.872" v="5"/>
          <ac:spMkLst>
            <pc:docMk/>
            <pc:sldMk cId="1230613315" sldId="2147480416"/>
            <ac:spMk id="10" creationId="{08BBD040-26CC-693E-E7F3-31441B13AF6C}"/>
          </ac:spMkLst>
        </pc:spChg>
      </pc:sldChg>
      <pc:sldChg chg="addSp delSp modSp mod">
        <pc:chgData name="Yoel Kortick" userId="167978f5-7f40-4909-85d5-d4149554ad4e" providerId="ADAL" clId="{BAAAC201-29AA-4E16-A001-35CE493DD2F2}" dt="2024-09-04T06:35:06.725" v="58" actId="33524"/>
        <pc:sldMkLst>
          <pc:docMk/>
          <pc:sldMk cId="4224306853" sldId="2147480476"/>
        </pc:sldMkLst>
        <pc:spChg chg="mod">
          <ac:chgData name="Yoel Kortick" userId="167978f5-7f40-4909-85d5-d4149554ad4e" providerId="ADAL" clId="{BAAAC201-29AA-4E16-A001-35CE493DD2F2}" dt="2024-09-04T06:35:06.725" v="58" actId="33524"/>
          <ac:spMkLst>
            <pc:docMk/>
            <pc:sldMk cId="4224306853" sldId="2147480476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4224306853" sldId="2147480476"/>
            <ac:spMk id="4" creationId="{96ED5CD9-D5DE-16A7-B4F2-81F2DB25CD79}"/>
          </ac:spMkLst>
        </pc:spChg>
        <pc:spChg chg="add del mod">
          <ac:chgData name="Yoel Kortick" userId="167978f5-7f40-4909-85d5-d4149554ad4e" providerId="ADAL" clId="{BAAAC201-29AA-4E16-A001-35CE493DD2F2}" dt="2024-09-04T06:33:16.276" v="45" actId="478"/>
          <ac:spMkLst>
            <pc:docMk/>
            <pc:sldMk cId="4224306853" sldId="2147480476"/>
            <ac:spMk id="6" creationId="{E5E8E3CD-2F39-73CC-D54D-20834C461284}"/>
          </ac:spMkLst>
        </pc:spChg>
        <pc:spChg chg="add del mod">
          <ac:chgData name="Yoel Kortick" userId="167978f5-7f40-4909-85d5-d4149554ad4e" providerId="ADAL" clId="{BAAAC201-29AA-4E16-A001-35CE493DD2F2}" dt="2024-09-04T06:33:17.703" v="46" actId="478"/>
          <ac:spMkLst>
            <pc:docMk/>
            <pc:sldMk cId="4224306853" sldId="2147480476"/>
            <ac:spMk id="7" creationId="{C6D0FB20-C0FF-1E09-070D-F99904240358}"/>
          </ac:spMkLst>
        </pc:spChg>
        <pc:spChg chg="add mod">
          <ac:chgData name="Yoel Kortick" userId="167978f5-7f40-4909-85d5-d4149554ad4e" providerId="ADAL" clId="{BAAAC201-29AA-4E16-A001-35CE493DD2F2}" dt="2024-09-04T06:34:28.641" v="47" actId="20577"/>
          <ac:spMkLst>
            <pc:docMk/>
            <pc:sldMk cId="4224306853" sldId="2147480476"/>
            <ac:spMk id="8" creationId="{5FB31849-DCD9-6D32-CAC0-731AC70E43BD}"/>
          </ac:spMkLst>
        </pc:spChg>
        <pc:spChg chg="add mod">
          <ac:chgData name="Yoel Kortick" userId="167978f5-7f40-4909-85d5-d4149554ad4e" providerId="ADAL" clId="{BAAAC201-29AA-4E16-A001-35CE493DD2F2}" dt="2024-09-04T06:33:05.430" v="42" actId="208"/>
          <ac:spMkLst>
            <pc:docMk/>
            <pc:sldMk cId="4224306853" sldId="2147480476"/>
            <ac:spMk id="9" creationId="{1015B136-4C96-2FFB-4016-B46E5931CB64}"/>
          </ac:spMkLst>
        </pc:spChg>
        <pc:spChg chg="add mod">
          <ac:chgData name="Yoel Kortick" userId="167978f5-7f40-4909-85d5-d4149554ad4e" providerId="ADAL" clId="{BAAAC201-29AA-4E16-A001-35CE493DD2F2}" dt="2024-09-04T06:34:57.974" v="56" actId="14100"/>
          <ac:spMkLst>
            <pc:docMk/>
            <pc:sldMk cId="4224306853" sldId="2147480476"/>
            <ac:spMk id="13" creationId="{AD7B5532-9608-4D11-BD03-1DBE5F7A91F4}"/>
          </ac:spMkLst>
        </pc:spChg>
        <pc:spChg chg="add mod">
          <ac:chgData name="Yoel Kortick" userId="167978f5-7f40-4909-85d5-d4149554ad4e" providerId="ADAL" clId="{BAAAC201-29AA-4E16-A001-35CE493DD2F2}" dt="2024-09-04T06:35:00.908" v="57" actId="14100"/>
          <ac:spMkLst>
            <pc:docMk/>
            <pc:sldMk cId="4224306853" sldId="2147480476"/>
            <ac:spMk id="14" creationId="{9262F7EB-F790-4165-802C-35AEADED6D1E}"/>
          </ac:spMkLst>
        </pc:spChg>
        <pc:picChg chg="add del mod">
          <ac:chgData name="Yoel Kortick" userId="167978f5-7f40-4909-85d5-d4149554ad4e" providerId="ADAL" clId="{BAAAC201-29AA-4E16-A001-35CE493DD2F2}" dt="2024-09-04T06:33:13.656" v="44" actId="478"/>
          <ac:picMkLst>
            <pc:docMk/>
            <pc:sldMk cId="4224306853" sldId="2147480476"/>
            <ac:picMk id="5" creationId="{0E9DB190-BC36-74EF-2ADF-7D9F909E4E55}"/>
          </ac:picMkLst>
        </pc:picChg>
        <pc:picChg chg="add mod">
          <ac:chgData name="Yoel Kortick" userId="167978f5-7f40-4909-85d5-d4149554ad4e" providerId="ADAL" clId="{BAAAC201-29AA-4E16-A001-35CE493DD2F2}" dt="2024-09-04T06:34:44.434" v="51" actId="14100"/>
          <ac:picMkLst>
            <pc:docMk/>
            <pc:sldMk cId="4224306853" sldId="2147480476"/>
            <ac:picMk id="12" creationId="{63525761-0923-AC8B-682D-C56C88CA0755}"/>
          </ac:picMkLst>
        </pc:picChg>
        <pc:cxnChg chg="add mod">
          <ac:chgData name="Yoel Kortick" userId="167978f5-7f40-4909-85d5-d4149554ad4e" providerId="ADAL" clId="{BAAAC201-29AA-4E16-A001-35CE493DD2F2}" dt="2024-09-04T06:33:16.276" v="45" actId="478"/>
          <ac:cxnSpMkLst>
            <pc:docMk/>
            <pc:sldMk cId="4224306853" sldId="2147480476"/>
            <ac:cxnSpMk id="10" creationId="{3551ED8C-FA32-6AEC-7FF8-6214918A670F}"/>
          </ac:cxnSpMkLst>
        </pc:cxnChg>
        <pc:cxnChg chg="add mod">
          <ac:chgData name="Yoel Kortick" userId="167978f5-7f40-4909-85d5-d4149554ad4e" providerId="ADAL" clId="{BAAAC201-29AA-4E16-A001-35CE493DD2F2}" dt="2024-09-04T06:33:01.588" v="41"/>
          <ac:cxnSpMkLst>
            <pc:docMk/>
            <pc:sldMk cId="4224306853" sldId="2147480476"/>
            <ac:cxnSpMk id="11" creationId="{DC07BE38-47D4-4CD5-3784-BF0B8F065B59}"/>
          </ac:cxnSpMkLst>
        </pc:cxnChg>
      </pc:sldChg>
      <pc:sldChg chg="modSp">
        <pc:chgData name="Yoel Kortick" userId="167978f5-7f40-4909-85d5-d4149554ad4e" providerId="ADAL" clId="{BAAAC201-29AA-4E16-A001-35CE493DD2F2}" dt="2024-09-04T06:25:21.821" v="1"/>
        <pc:sldMkLst>
          <pc:docMk/>
          <pc:sldMk cId="988641287" sldId="2147480515"/>
        </pc:sldMkLst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BAAAC201-29AA-4E16-A001-35CE493DD2F2}" dt="2024-09-04T06:26:26.600" v="10"/>
        <pc:sldMkLst>
          <pc:docMk/>
          <pc:sldMk cId="3015453647" sldId="2147480521"/>
        </pc:sldMkLst>
        <pc:spChg chg="mod">
          <ac:chgData name="Yoel Kortick" userId="167978f5-7f40-4909-85d5-d4149554ad4e" providerId="ADAL" clId="{BAAAC201-29AA-4E16-A001-35CE493DD2F2}" dt="2024-09-04T06:26:26.600" v="10"/>
          <ac:spMkLst>
            <pc:docMk/>
            <pc:sldMk cId="3015453647" sldId="2147480521"/>
            <ac:spMk id="10" creationId="{08BBD040-26CC-693E-E7F3-31441B13AF6C}"/>
          </ac:spMkLst>
        </pc:spChg>
      </pc:sldChg>
      <pc:sldChg chg="addSp delSp modSp mod">
        <pc:chgData name="Yoel Kortick" userId="167978f5-7f40-4909-85d5-d4149554ad4e" providerId="ADAL" clId="{BAAAC201-29AA-4E16-A001-35CE493DD2F2}" dt="2024-09-04T06:32:16.793" v="34" actId="1582"/>
        <pc:sldMkLst>
          <pc:docMk/>
          <pc:sldMk cId="2466525902" sldId="2147480522"/>
        </pc:sldMkLst>
        <pc:spChg chg="add mod">
          <ac:chgData name="Yoel Kortick" userId="167978f5-7f40-4909-85d5-d4149554ad4e" providerId="ADAL" clId="{BAAAC201-29AA-4E16-A001-35CE493DD2F2}" dt="2024-09-04T06:32:16.793" v="34" actId="1582"/>
          <ac:spMkLst>
            <pc:docMk/>
            <pc:sldMk cId="2466525902" sldId="2147480522"/>
            <ac:spMk id="5" creationId="{1044B586-D52A-0E3B-BA8E-D3D8A1F0B7E2}"/>
          </ac:spMkLst>
        </pc:spChg>
        <pc:spChg chg="mod">
          <ac:chgData name="Yoel Kortick" userId="167978f5-7f40-4909-85d5-d4149554ad4e" providerId="ADAL" clId="{BAAAC201-29AA-4E16-A001-35CE493DD2F2}" dt="2024-09-04T06:26:58.296" v="15"/>
          <ac:spMkLst>
            <pc:docMk/>
            <pc:sldMk cId="2466525902" sldId="2147480522"/>
            <ac:spMk id="10" creationId="{08BBD040-26CC-693E-E7F3-31441B13AF6C}"/>
          </ac:spMkLst>
        </pc:spChg>
        <pc:picChg chg="add del mod">
          <ac:chgData name="Yoel Kortick" userId="167978f5-7f40-4909-85d5-d4149554ad4e" providerId="ADAL" clId="{BAAAC201-29AA-4E16-A001-35CE493DD2F2}" dt="2024-09-04T06:30:51.796" v="18" actId="478"/>
          <ac:picMkLst>
            <pc:docMk/>
            <pc:sldMk cId="2466525902" sldId="2147480522"/>
            <ac:picMk id="2" creationId="{CFDDDD5F-C5A5-887E-7B5F-EF4B4E8B0C8F}"/>
          </ac:picMkLst>
        </pc:picChg>
        <pc:picChg chg="add del mod ord">
          <ac:chgData name="Yoel Kortick" userId="167978f5-7f40-4909-85d5-d4149554ad4e" providerId="ADAL" clId="{BAAAC201-29AA-4E16-A001-35CE493DD2F2}" dt="2024-09-04T06:32:00.568" v="26" actId="478"/>
          <ac:picMkLst>
            <pc:docMk/>
            <pc:sldMk cId="2466525902" sldId="2147480522"/>
            <ac:picMk id="7" creationId="{2C759AC0-8CF9-2C71-4B61-7F44DBA02D35}"/>
          </ac:picMkLst>
        </pc:picChg>
        <pc:picChg chg="add mod ord">
          <ac:chgData name="Yoel Kortick" userId="167978f5-7f40-4909-85d5-d4149554ad4e" providerId="ADAL" clId="{BAAAC201-29AA-4E16-A001-35CE493DD2F2}" dt="2024-09-04T06:32:06.440" v="30" actId="167"/>
          <ac:picMkLst>
            <pc:docMk/>
            <pc:sldMk cId="2466525902" sldId="2147480522"/>
            <ac:picMk id="9" creationId="{12376581-4576-6151-0592-20E87EF8629A}"/>
          </ac:picMkLst>
        </pc:picChg>
      </pc:sldChg>
      <pc:sldChg chg="del">
        <pc:chgData name="Yoel Kortick" userId="167978f5-7f40-4909-85d5-d4149554ad4e" providerId="ADAL" clId="{BAAAC201-29AA-4E16-A001-35CE493DD2F2}" dt="2024-09-04T06:32:27.125" v="35" actId="47"/>
        <pc:sldMkLst>
          <pc:docMk/>
          <pc:sldMk cId="4117356027" sldId="2147480523"/>
        </pc:sldMkLst>
      </pc:sldChg>
      <pc:sldChg chg="del">
        <pc:chgData name="Yoel Kortick" userId="167978f5-7f40-4909-85d5-d4149554ad4e" providerId="ADAL" clId="{BAAAC201-29AA-4E16-A001-35CE493DD2F2}" dt="2024-09-04T06:32:27.914" v="36" actId="47"/>
        <pc:sldMkLst>
          <pc:docMk/>
          <pc:sldMk cId="132613996" sldId="2147480524"/>
        </pc:sldMkLst>
      </pc:sldChg>
      <pc:sldChg chg="del">
        <pc:chgData name="Yoel Kortick" userId="167978f5-7f40-4909-85d5-d4149554ad4e" providerId="ADAL" clId="{BAAAC201-29AA-4E16-A001-35CE493DD2F2}" dt="2024-09-04T06:32:28.658" v="37" actId="47"/>
        <pc:sldMkLst>
          <pc:docMk/>
          <pc:sldMk cId="2500406759" sldId="2147480525"/>
        </pc:sldMkLst>
      </pc:sldChg>
      <pc:sldChg chg="addSp modSp mod">
        <pc:chgData name="Yoel Kortick" userId="167978f5-7f40-4909-85d5-d4149554ad4e" providerId="ADAL" clId="{BAAAC201-29AA-4E16-A001-35CE493DD2F2}" dt="2024-09-04T06:36:11.980" v="75" actId="208"/>
        <pc:sldMkLst>
          <pc:docMk/>
          <pc:sldMk cId="469467101" sldId="2147480526"/>
        </pc:sldMkLst>
        <pc:spChg chg="mod">
          <ac:chgData name="Yoel Kortick" userId="167978f5-7f40-4909-85d5-d4149554ad4e" providerId="ADAL" clId="{BAAAC201-29AA-4E16-A001-35CE493DD2F2}" dt="2024-09-04T06:35:56.323" v="64" actId="14100"/>
          <ac:spMkLst>
            <pc:docMk/>
            <pc:sldMk cId="469467101" sldId="2147480526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469467101" sldId="2147480526"/>
            <ac:spMk id="4" creationId="{96ED5CD9-D5DE-16A7-B4F2-81F2DB25CD79}"/>
          </ac:spMkLst>
        </pc:spChg>
        <pc:spChg chg="add">
          <ac:chgData name="Yoel Kortick" userId="167978f5-7f40-4909-85d5-d4149554ad4e" providerId="ADAL" clId="{BAAAC201-29AA-4E16-A001-35CE493DD2F2}" dt="2024-09-04T06:36:01.032" v="65" actId="11529"/>
          <ac:spMkLst>
            <pc:docMk/>
            <pc:sldMk cId="469467101" sldId="2147480526"/>
            <ac:spMk id="7" creationId="{05F0A312-5838-19EE-F7F1-33F4AB26E98C}"/>
          </ac:spMkLst>
        </pc:spChg>
        <pc:spChg chg="add mod">
          <ac:chgData name="Yoel Kortick" userId="167978f5-7f40-4909-85d5-d4149554ad4e" providerId="ADAL" clId="{BAAAC201-29AA-4E16-A001-35CE493DD2F2}" dt="2024-09-04T06:36:09.203" v="74" actId="1038"/>
          <ac:spMkLst>
            <pc:docMk/>
            <pc:sldMk cId="469467101" sldId="2147480526"/>
            <ac:spMk id="8" creationId="{04489DFB-594E-A636-DF5C-B7359F7C086E}"/>
          </ac:spMkLst>
        </pc:spChg>
        <pc:picChg chg="add mod">
          <ac:chgData name="Yoel Kortick" userId="167978f5-7f40-4909-85d5-d4149554ad4e" providerId="ADAL" clId="{BAAAC201-29AA-4E16-A001-35CE493DD2F2}" dt="2024-09-04T06:36:11.980" v="75" actId="208"/>
          <ac:picMkLst>
            <pc:docMk/>
            <pc:sldMk cId="469467101" sldId="2147480526"/>
            <ac:picMk id="6" creationId="{73F8B512-167E-CB1A-FBC2-9C5F6D2C2EC1}"/>
          </ac:picMkLst>
        </pc:picChg>
      </pc:sldChg>
      <pc:sldChg chg="addSp modSp mod">
        <pc:chgData name="Yoel Kortick" userId="167978f5-7f40-4909-85d5-d4149554ad4e" providerId="ADAL" clId="{BAAAC201-29AA-4E16-A001-35CE493DD2F2}" dt="2024-09-04T06:37:13.939" v="85" actId="11529"/>
        <pc:sldMkLst>
          <pc:docMk/>
          <pc:sldMk cId="467988855" sldId="2147480527"/>
        </pc:sldMkLst>
        <pc:spChg chg="mod">
          <ac:chgData name="Yoel Kortick" userId="167978f5-7f40-4909-85d5-d4149554ad4e" providerId="ADAL" clId="{BAAAC201-29AA-4E16-A001-35CE493DD2F2}" dt="2024-09-04T06:36:44.419" v="80" actId="14100"/>
          <ac:spMkLst>
            <pc:docMk/>
            <pc:sldMk cId="467988855" sldId="2147480527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467988855" sldId="2147480527"/>
            <ac:spMk id="4" creationId="{96ED5CD9-D5DE-16A7-B4F2-81F2DB25CD79}"/>
          </ac:spMkLst>
        </pc:spChg>
        <pc:spChg chg="add">
          <ac:chgData name="Yoel Kortick" userId="167978f5-7f40-4909-85d5-d4149554ad4e" providerId="ADAL" clId="{BAAAC201-29AA-4E16-A001-35CE493DD2F2}" dt="2024-09-04T06:37:13.939" v="85" actId="11529"/>
          <ac:spMkLst>
            <pc:docMk/>
            <pc:sldMk cId="467988855" sldId="2147480527"/>
            <ac:spMk id="7" creationId="{744FA679-D61D-0D3D-9FE9-20C854C4DE76}"/>
          </ac:spMkLst>
        </pc:spChg>
        <pc:picChg chg="add mod">
          <ac:chgData name="Yoel Kortick" userId="167978f5-7f40-4909-85d5-d4149554ad4e" providerId="ADAL" clId="{BAAAC201-29AA-4E16-A001-35CE493DD2F2}" dt="2024-09-04T06:37:07.513" v="84" actId="208"/>
          <ac:picMkLst>
            <pc:docMk/>
            <pc:sldMk cId="467988855" sldId="2147480527"/>
            <ac:picMk id="6" creationId="{968DCDD3-942F-5AF7-9666-2CC20FD0C005}"/>
          </ac:picMkLst>
        </pc:picChg>
      </pc:sldChg>
      <pc:sldChg chg="addSp delSp modSp mod">
        <pc:chgData name="Yoel Kortick" userId="167978f5-7f40-4909-85d5-d4149554ad4e" providerId="ADAL" clId="{BAAAC201-29AA-4E16-A001-35CE493DD2F2}" dt="2024-09-04T06:42:39.598" v="129" actId="207"/>
        <pc:sldMkLst>
          <pc:docMk/>
          <pc:sldMk cId="2616692676" sldId="2147480528"/>
        </pc:sldMkLst>
        <pc:spChg chg="mod">
          <ac:chgData name="Yoel Kortick" userId="167978f5-7f40-4909-85d5-d4149554ad4e" providerId="ADAL" clId="{BAAAC201-29AA-4E16-A001-35CE493DD2F2}" dt="2024-09-04T06:37:28.450" v="88"/>
          <ac:spMkLst>
            <pc:docMk/>
            <pc:sldMk cId="2616692676" sldId="2147480528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2616692676" sldId="2147480528"/>
            <ac:spMk id="4" creationId="{96ED5CD9-D5DE-16A7-B4F2-81F2DB25CD79}"/>
          </ac:spMkLst>
        </pc:spChg>
        <pc:spChg chg="add">
          <ac:chgData name="Yoel Kortick" userId="167978f5-7f40-4909-85d5-d4149554ad4e" providerId="ADAL" clId="{BAAAC201-29AA-4E16-A001-35CE493DD2F2}" dt="2024-09-04T06:38:03.469" v="93" actId="11529"/>
          <ac:spMkLst>
            <pc:docMk/>
            <pc:sldMk cId="2616692676" sldId="2147480528"/>
            <ac:spMk id="8" creationId="{30207C82-65A7-227C-EEF6-3F80B85F28E6}"/>
          </ac:spMkLst>
        </pc:spChg>
        <pc:spChg chg="add">
          <ac:chgData name="Yoel Kortick" userId="167978f5-7f40-4909-85d5-d4149554ad4e" providerId="ADAL" clId="{BAAAC201-29AA-4E16-A001-35CE493DD2F2}" dt="2024-09-04T06:38:08.907" v="94" actId="11529"/>
          <ac:spMkLst>
            <pc:docMk/>
            <pc:sldMk cId="2616692676" sldId="2147480528"/>
            <ac:spMk id="9" creationId="{1F0BBD73-CA1E-806F-3561-841C6C14D2F6}"/>
          </ac:spMkLst>
        </pc:spChg>
        <pc:spChg chg="add mod">
          <ac:chgData name="Yoel Kortick" userId="167978f5-7f40-4909-85d5-d4149554ad4e" providerId="ADAL" clId="{BAAAC201-29AA-4E16-A001-35CE493DD2F2}" dt="2024-09-04T06:42:39.598" v="129" actId="207"/>
          <ac:spMkLst>
            <pc:docMk/>
            <pc:sldMk cId="2616692676" sldId="2147480528"/>
            <ac:spMk id="10" creationId="{B183CE23-914F-A6E8-6270-99D87BA3AFD0}"/>
          </ac:spMkLst>
        </pc:spChg>
        <pc:picChg chg="del">
          <ac:chgData name="Yoel Kortick" userId="167978f5-7f40-4909-85d5-d4149554ad4e" providerId="ADAL" clId="{BAAAC201-29AA-4E16-A001-35CE493DD2F2}" dt="2024-09-04T06:37:30.688" v="89" actId="478"/>
          <ac:picMkLst>
            <pc:docMk/>
            <pc:sldMk cId="2616692676" sldId="2147480528"/>
            <ac:picMk id="6" creationId="{6A20633D-31CF-F0F4-69BC-747E430D7B3D}"/>
          </ac:picMkLst>
        </pc:picChg>
        <pc:picChg chg="add mod">
          <ac:chgData name="Yoel Kortick" userId="167978f5-7f40-4909-85d5-d4149554ad4e" providerId="ADAL" clId="{BAAAC201-29AA-4E16-A001-35CE493DD2F2}" dt="2024-09-04T06:37:58.367" v="92" actId="208"/>
          <ac:picMkLst>
            <pc:docMk/>
            <pc:sldMk cId="2616692676" sldId="2147480528"/>
            <ac:picMk id="7" creationId="{DF640905-4243-9FFB-816A-F01F0E58C8BA}"/>
          </ac:picMkLst>
        </pc:picChg>
        <pc:cxnChg chg="add mod">
          <ac:chgData name="Yoel Kortick" userId="167978f5-7f40-4909-85d5-d4149554ad4e" providerId="ADAL" clId="{BAAAC201-29AA-4E16-A001-35CE493DD2F2}" dt="2024-09-04T06:39:41.523" v="109" actId="1076"/>
          <ac:cxnSpMkLst>
            <pc:docMk/>
            <pc:sldMk cId="2616692676" sldId="2147480528"/>
            <ac:cxnSpMk id="11" creationId="{27CE69DD-FDB2-17DA-C2C5-80ACAD858B31}"/>
          </ac:cxnSpMkLst>
        </pc:cxnChg>
      </pc:sldChg>
      <pc:sldChg chg="addSp modSp mod">
        <pc:chgData name="Yoel Kortick" userId="167978f5-7f40-4909-85d5-d4149554ad4e" providerId="ADAL" clId="{BAAAC201-29AA-4E16-A001-35CE493DD2F2}" dt="2024-09-04T06:39:01.043" v="103" actId="11529"/>
        <pc:sldMkLst>
          <pc:docMk/>
          <pc:sldMk cId="3455010729" sldId="2147480529"/>
        </pc:sldMkLst>
        <pc:spChg chg="mod">
          <ac:chgData name="Yoel Kortick" userId="167978f5-7f40-4909-85d5-d4149554ad4e" providerId="ADAL" clId="{BAAAC201-29AA-4E16-A001-35CE493DD2F2}" dt="2024-09-04T06:38:30.991" v="98" actId="14100"/>
          <ac:spMkLst>
            <pc:docMk/>
            <pc:sldMk cId="3455010729" sldId="2147480529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3455010729" sldId="2147480529"/>
            <ac:spMk id="4" creationId="{96ED5CD9-D5DE-16A7-B4F2-81F2DB25CD79}"/>
          </ac:spMkLst>
        </pc:spChg>
        <pc:spChg chg="add">
          <ac:chgData name="Yoel Kortick" userId="167978f5-7f40-4909-85d5-d4149554ad4e" providerId="ADAL" clId="{BAAAC201-29AA-4E16-A001-35CE493DD2F2}" dt="2024-09-04T06:39:01.043" v="103" actId="11529"/>
          <ac:spMkLst>
            <pc:docMk/>
            <pc:sldMk cId="3455010729" sldId="2147480529"/>
            <ac:spMk id="7" creationId="{3C5E4DB7-04C6-B0FC-EFC6-7AA7C6B27A0F}"/>
          </ac:spMkLst>
        </pc:spChg>
        <pc:picChg chg="add mod">
          <ac:chgData name="Yoel Kortick" userId="167978f5-7f40-4909-85d5-d4149554ad4e" providerId="ADAL" clId="{BAAAC201-29AA-4E16-A001-35CE493DD2F2}" dt="2024-09-04T06:38:56.281" v="102" actId="208"/>
          <ac:picMkLst>
            <pc:docMk/>
            <pc:sldMk cId="3455010729" sldId="2147480529"/>
            <ac:picMk id="6" creationId="{630574BB-788C-27B2-7FB9-19923DE21B56}"/>
          </ac:picMkLst>
        </pc:picChg>
      </pc:sldChg>
      <pc:sldChg chg="addSp delSp modSp mod">
        <pc:chgData name="Yoel Kortick" userId="167978f5-7f40-4909-85d5-d4149554ad4e" providerId="ADAL" clId="{BAAAC201-29AA-4E16-A001-35CE493DD2F2}" dt="2024-09-04T06:42:56.980" v="137" actId="1076"/>
        <pc:sldMkLst>
          <pc:docMk/>
          <pc:sldMk cId="3350681907" sldId="2147480530"/>
        </pc:sldMkLst>
        <pc:spChg chg="mod">
          <ac:chgData name="Yoel Kortick" userId="167978f5-7f40-4909-85d5-d4149554ad4e" providerId="ADAL" clId="{BAAAC201-29AA-4E16-A001-35CE493DD2F2}" dt="2024-09-04T06:39:21.793" v="106"/>
          <ac:spMkLst>
            <pc:docMk/>
            <pc:sldMk cId="3350681907" sldId="2147480530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3350681907" sldId="2147480530"/>
            <ac:spMk id="4" creationId="{96ED5CD9-D5DE-16A7-B4F2-81F2DB25CD79}"/>
          </ac:spMkLst>
        </pc:spChg>
        <pc:spChg chg="del">
          <ac:chgData name="Yoel Kortick" userId="167978f5-7f40-4909-85d5-d4149554ad4e" providerId="ADAL" clId="{BAAAC201-29AA-4E16-A001-35CE493DD2F2}" dt="2024-09-04T06:41:52.325" v="116" actId="478"/>
          <ac:spMkLst>
            <pc:docMk/>
            <pc:sldMk cId="3350681907" sldId="2147480530"/>
            <ac:spMk id="7" creationId="{D868F0CD-EBA2-D513-FF86-7996E010AFB0}"/>
          </ac:spMkLst>
        </pc:spChg>
        <pc:spChg chg="mod">
          <ac:chgData name="Yoel Kortick" userId="167978f5-7f40-4909-85d5-d4149554ad4e" providerId="ADAL" clId="{BAAAC201-29AA-4E16-A001-35CE493DD2F2}" dt="2024-09-04T06:41:50.607" v="115" actId="14100"/>
          <ac:spMkLst>
            <pc:docMk/>
            <pc:sldMk cId="3350681907" sldId="2147480530"/>
            <ac:spMk id="8" creationId="{ADEFC155-A577-76B5-593D-7EFC625E8994}"/>
          </ac:spMkLst>
        </pc:spChg>
        <pc:spChg chg="add mod">
          <ac:chgData name="Yoel Kortick" userId="167978f5-7f40-4909-85d5-d4149554ad4e" providerId="ADAL" clId="{BAAAC201-29AA-4E16-A001-35CE493DD2F2}" dt="2024-09-04T06:42:56.980" v="137" actId="1076"/>
          <ac:spMkLst>
            <pc:docMk/>
            <pc:sldMk cId="3350681907" sldId="2147480530"/>
            <ac:spMk id="10" creationId="{EB603712-DC04-FAF5-5D62-A986C0E7BE62}"/>
          </ac:spMkLst>
        </pc:spChg>
        <pc:spChg chg="add mod">
          <ac:chgData name="Yoel Kortick" userId="167978f5-7f40-4909-85d5-d4149554ad4e" providerId="ADAL" clId="{BAAAC201-29AA-4E16-A001-35CE493DD2F2}" dt="2024-09-04T06:42:51.338" v="135" actId="207"/>
          <ac:spMkLst>
            <pc:docMk/>
            <pc:sldMk cId="3350681907" sldId="2147480530"/>
            <ac:spMk id="13" creationId="{251A349F-1C35-96E8-90D9-1FE023253618}"/>
          </ac:spMkLst>
        </pc:spChg>
        <pc:picChg chg="del">
          <ac:chgData name="Yoel Kortick" userId="167978f5-7f40-4909-85d5-d4149554ad4e" providerId="ADAL" clId="{BAAAC201-29AA-4E16-A001-35CE493DD2F2}" dt="2024-09-04T06:39:24.147" v="107" actId="478"/>
          <ac:picMkLst>
            <pc:docMk/>
            <pc:sldMk cId="3350681907" sldId="2147480530"/>
            <ac:picMk id="6" creationId="{1789146E-CB07-054C-CF17-7BCB8F0AFF3B}"/>
          </ac:picMkLst>
        </pc:picChg>
        <pc:picChg chg="add mod ord">
          <ac:chgData name="Yoel Kortick" userId="167978f5-7f40-4909-85d5-d4149554ad4e" providerId="ADAL" clId="{BAAAC201-29AA-4E16-A001-35CE493DD2F2}" dt="2024-09-04T06:41:53.874" v="117" actId="208"/>
          <ac:picMkLst>
            <pc:docMk/>
            <pc:sldMk cId="3350681907" sldId="2147480530"/>
            <ac:picMk id="9" creationId="{26F9C4C6-589C-1306-620D-6FCA7FC40B65}"/>
          </ac:picMkLst>
        </pc:picChg>
        <pc:cxnChg chg="add del mod">
          <ac:chgData name="Yoel Kortick" userId="167978f5-7f40-4909-85d5-d4149554ad4e" providerId="ADAL" clId="{BAAAC201-29AA-4E16-A001-35CE493DD2F2}" dt="2024-09-04T06:42:14.800" v="121" actId="478"/>
          <ac:cxnSpMkLst>
            <pc:docMk/>
            <pc:sldMk cId="3350681907" sldId="2147480530"/>
            <ac:cxnSpMk id="11" creationId="{8631CF1C-50DA-68A4-6B6D-A927B56EE724}"/>
          </ac:cxnSpMkLst>
        </pc:cxnChg>
        <pc:cxnChg chg="add mod">
          <ac:chgData name="Yoel Kortick" userId="167978f5-7f40-4909-85d5-d4149554ad4e" providerId="ADAL" clId="{BAAAC201-29AA-4E16-A001-35CE493DD2F2}" dt="2024-09-04T06:42:17.305" v="122" actId="14100"/>
          <ac:cxnSpMkLst>
            <pc:docMk/>
            <pc:sldMk cId="3350681907" sldId="2147480530"/>
            <ac:cxnSpMk id="12" creationId="{39404E70-3CC4-1DC6-7983-B9A4E4A46BD2}"/>
          </ac:cxnSpMkLst>
        </pc:cxnChg>
        <pc:cxnChg chg="add mod">
          <ac:chgData name="Yoel Kortick" userId="167978f5-7f40-4909-85d5-d4149554ad4e" providerId="ADAL" clId="{BAAAC201-29AA-4E16-A001-35CE493DD2F2}" dt="2024-09-04T06:42:23.014" v="124" actId="14100"/>
          <ac:cxnSpMkLst>
            <pc:docMk/>
            <pc:sldMk cId="3350681907" sldId="2147480530"/>
            <ac:cxnSpMk id="14" creationId="{DCB27A40-DCF2-073A-653D-CB2C3459EA90}"/>
          </ac:cxnSpMkLst>
        </pc:cxnChg>
        <pc:cxnChg chg="add del mod">
          <ac:chgData name="Yoel Kortick" userId="167978f5-7f40-4909-85d5-d4149554ad4e" providerId="ADAL" clId="{BAAAC201-29AA-4E16-A001-35CE493DD2F2}" dt="2024-09-04T06:42:27.754" v="126" actId="478"/>
          <ac:cxnSpMkLst>
            <pc:docMk/>
            <pc:sldMk cId="3350681907" sldId="2147480530"/>
            <ac:cxnSpMk id="15" creationId="{DFBCA919-7A13-2C7A-EB55-A79530CE2E57}"/>
          </ac:cxnSpMkLst>
        </pc:cxnChg>
      </pc:sldChg>
      <pc:sldChg chg="delSp modSp mod">
        <pc:chgData name="Yoel Kortick" userId="167978f5-7f40-4909-85d5-d4149554ad4e" providerId="ADAL" clId="{BAAAC201-29AA-4E16-A001-35CE493DD2F2}" dt="2024-09-04T06:43:36.122" v="144" actId="2711"/>
        <pc:sldMkLst>
          <pc:docMk/>
          <pc:sldMk cId="116285013" sldId="2147480531"/>
        </pc:sldMkLst>
        <pc:spChg chg="mod">
          <ac:chgData name="Yoel Kortick" userId="167978f5-7f40-4909-85d5-d4149554ad4e" providerId="ADAL" clId="{BAAAC201-29AA-4E16-A001-35CE493DD2F2}" dt="2024-09-04T06:43:36.122" v="144" actId="2711"/>
          <ac:spMkLst>
            <pc:docMk/>
            <pc:sldMk cId="116285013" sldId="2147480531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116285013" sldId="2147480531"/>
            <ac:spMk id="4" creationId="{96ED5CD9-D5DE-16A7-B4F2-81F2DB25CD79}"/>
          </ac:spMkLst>
        </pc:spChg>
        <pc:spChg chg="del">
          <ac:chgData name="Yoel Kortick" userId="167978f5-7f40-4909-85d5-d4149554ad4e" providerId="ADAL" clId="{BAAAC201-29AA-4E16-A001-35CE493DD2F2}" dt="2024-09-04T06:43:11.508" v="139" actId="478"/>
          <ac:spMkLst>
            <pc:docMk/>
            <pc:sldMk cId="116285013" sldId="2147480531"/>
            <ac:spMk id="8" creationId="{ADEFC155-A577-76B5-593D-7EFC625E8994}"/>
          </ac:spMkLst>
        </pc:spChg>
        <pc:picChg chg="del">
          <ac:chgData name="Yoel Kortick" userId="167978f5-7f40-4909-85d5-d4149554ad4e" providerId="ADAL" clId="{BAAAC201-29AA-4E16-A001-35CE493DD2F2}" dt="2024-09-04T06:43:10.406" v="138" actId="478"/>
          <ac:picMkLst>
            <pc:docMk/>
            <pc:sldMk cId="116285013" sldId="2147480531"/>
            <ac:picMk id="9" creationId="{02C26C7B-989E-9B39-9847-A5C4D5983AE4}"/>
          </ac:picMkLst>
        </pc:picChg>
      </pc:sldChg>
      <pc:sldChg chg="addSp delSp modSp mod">
        <pc:chgData name="Yoel Kortick" userId="167978f5-7f40-4909-85d5-d4149554ad4e" providerId="ADAL" clId="{BAAAC201-29AA-4E16-A001-35CE493DD2F2}" dt="2024-09-04T06:44:19.104" v="152" actId="14100"/>
        <pc:sldMkLst>
          <pc:docMk/>
          <pc:sldMk cId="2185393104" sldId="2147480532"/>
        </pc:sldMkLst>
        <pc:spChg chg="mod">
          <ac:chgData name="Yoel Kortick" userId="167978f5-7f40-4909-85d5-d4149554ad4e" providerId="ADAL" clId="{BAAAC201-29AA-4E16-A001-35CE493DD2F2}" dt="2024-09-04T06:43:53.016" v="145"/>
          <ac:spMkLst>
            <pc:docMk/>
            <pc:sldMk cId="2185393104" sldId="2147480532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2185393104" sldId="2147480532"/>
            <ac:spMk id="4" creationId="{96ED5CD9-D5DE-16A7-B4F2-81F2DB25CD79}"/>
          </ac:spMkLst>
        </pc:spChg>
        <pc:spChg chg="mod">
          <ac:chgData name="Yoel Kortick" userId="167978f5-7f40-4909-85d5-d4149554ad4e" providerId="ADAL" clId="{BAAAC201-29AA-4E16-A001-35CE493DD2F2}" dt="2024-09-04T06:44:19.104" v="152" actId="14100"/>
          <ac:spMkLst>
            <pc:docMk/>
            <pc:sldMk cId="2185393104" sldId="2147480532"/>
            <ac:spMk id="8" creationId="{ADEFC155-A577-76B5-593D-7EFC625E8994}"/>
          </ac:spMkLst>
        </pc:spChg>
        <pc:picChg chg="del">
          <ac:chgData name="Yoel Kortick" userId="167978f5-7f40-4909-85d5-d4149554ad4e" providerId="ADAL" clId="{BAAAC201-29AA-4E16-A001-35CE493DD2F2}" dt="2024-09-04T06:43:55.860" v="146" actId="478"/>
          <ac:picMkLst>
            <pc:docMk/>
            <pc:sldMk cId="2185393104" sldId="2147480532"/>
            <ac:picMk id="6" creationId="{22CA15B0-2EAC-0B11-B513-4F8CBCC716E2}"/>
          </ac:picMkLst>
        </pc:picChg>
        <pc:picChg chg="add mod ord">
          <ac:chgData name="Yoel Kortick" userId="167978f5-7f40-4909-85d5-d4149554ad4e" providerId="ADAL" clId="{BAAAC201-29AA-4E16-A001-35CE493DD2F2}" dt="2024-09-04T06:44:13.086" v="150" actId="167"/>
          <ac:picMkLst>
            <pc:docMk/>
            <pc:sldMk cId="2185393104" sldId="2147480532"/>
            <ac:picMk id="7" creationId="{C05A84E0-0452-CF8C-314E-0600FC7361E3}"/>
          </ac:picMkLst>
        </pc:picChg>
      </pc:sldChg>
      <pc:sldChg chg="modSp del">
        <pc:chgData name="Yoel Kortick" userId="167978f5-7f40-4909-85d5-d4149554ad4e" providerId="ADAL" clId="{BAAAC201-29AA-4E16-A001-35CE493DD2F2}" dt="2024-09-04T06:44:39.006" v="153" actId="47"/>
        <pc:sldMkLst>
          <pc:docMk/>
          <pc:sldMk cId="2695621080" sldId="2147480533"/>
        </pc:sldMkLst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2695621080" sldId="2147480533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BAAAC201-29AA-4E16-A001-35CE493DD2F2}" dt="2024-09-04T06:44:39.650" v="154" actId="47"/>
        <pc:sldMkLst>
          <pc:docMk/>
          <pc:sldMk cId="2603776982" sldId="2147480534"/>
        </pc:sldMkLst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2603776982" sldId="2147480534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BAAAC201-29AA-4E16-A001-35CE493DD2F2}" dt="2024-09-04T06:44:40.488" v="155" actId="47"/>
        <pc:sldMkLst>
          <pc:docMk/>
          <pc:sldMk cId="308724093" sldId="2147480535"/>
        </pc:sldMkLst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308724093" sldId="2147480535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BAAAC201-29AA-4E16-A001-35CE493DD2F2}" dt="2024-09-04T06:44:41.314" v="156" actId="47"/>
        <pc:sldMkLst>
          <pc:docMk/>
          <pc:sldMk cId="2393501760" sldId="2147480536"/>
        </pc:sldMkLst>
        <pc:spChg chg="mod">
          <ac:chgData name="Yoel Kortick" userId="167978f5-7f40-4909-85d5-d4149554ad4e" providerId="ADAL" clId="{BAAAC201-29AA-4E16-A001-35CE493DD2F2}" dt="2024-09-04T06:25:21.821" v="1"/>
          <ac:spMkLst>
            <pc:docMk/>
            <pc:sldMk cId="2393501760" sldId="2147480536"/>
            <ac:spMk id="4" creationId="{96ED5CD9-D5DE-16A7-B4F2-81F2DB25CD79}"/>
          </ac:spMkLst>
        </pc:spChg>
      </pc:sldChg>
      <pc:sldChg chg="modSp">
        <pc:chgData name="Yoel Kortick" userId="167978f5-7f40-4909-85d5-d4149554ad4e" providerId="ADAL" clId="{BAAAC201-29AA-4E16-A001-35CE493DD2F2}" dt="2024-09-04T06:25:40.737" v="2"/>
        <pc:sldMkLst>
          <pc:docMk/>
          <pc:sldMk cId="3204756167" sldId="2147480537"/>
        </pc:sldMkLst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3204756167" sldId="2147480537"/>
            <ac:spMk id="2" creationId="{00000000-0000-0000-0000-000000000000}"/>
          </ac:spMkLst>
        </pc:spChg>
      </pc:sldChg>
      <pc:sldChg chg="addSp delSp modSp mod">
        <pc:chgData name="Yoel Kortick" userId="167978f5-7f40-4909-85d5-d4149554ad4e" providerId="ADAL" clId="{BAAAC201-29AA-4E16-A001-35CE493DD2F2}" dt="2024-09-04T06:46:21.803" v="166" actId="11529"/>
        <pc:sldMkLst>
          <pc:docMk/>
          <pc:sldMk cId="3126385215" sldId="2147480538"/>
        </pc:sldMkLst>
        <pc:spChg chg="mod">
          <ac:chgData name="Yoel Kortick" userId="167978f5-7f40-4909-85d5-d4149554ad4e" providerId="ADAL" clId="{BAAAC201-29AA-4E16-A001-35CE493DD2F2}" dt="2024-09-04T06:44:57.630" v="157"/>
          <ac:spMkLst>
            <pc:docMk/>
            <pc:sldMk cId="3126385215" sldId="2147480538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3126385215" sldId="2147480538"/>
            <ac:spMk id="4" creationId="{96ED5CD9-D5DE-16A7-B4F2-81F2DB25CD79}"/>
          </ac:spMkLst>
        </pc:spChg>
        <pc:spChg chg="add">
          <ac:chgData name="Yoel Kortick" userId="167978f5-7f40-4909-85d5-d4149554ad4e" providerId="ADAL" clId="{BAAAC201-29AA-4E16-A001-35CE493DD2F2}" dt="2024-09-04T06:46:07.871" v="164" actId="11529"/>
          <ac:spMkLst>
            <pc:docMk/>
            <pc:sldMk cId="3126385215" sldId="2147480538"/>
            <ac:spMk id="8" creationId="{0B077DC8-6081-563C-49B2-11B643E9A7E1}"/>
          </ac:spMkLst>
        </pc:spChg>
        <pc:spChg chg="add">
          <ac:chgData name="Yoel Kortick" userId="167978f5-7f40-4909-85d5-d4149554ad4e" providerId="ADAL" clId="{BAAAC201-29AA-4E16-A001-35CE493DD2F2}" dt="2024-09-04T06:46:17.685" v="165" actId="11529"/>
          <ac:spMkLst>
            <pc:docMk/>
            <pc:sldMk cId="3126385215" sldId="2147480538"/>
            <ac:spMk id="9" creationId="{16E117F9-76DA-CF85-A55F-DF1F153C2A72}"/>
          </ac:spMkLst>
        </pc:spChg>
        <pc:spChg chg="add">
          <ac:chgData name="Yoel Kortick" userId="167978f5-7f40-4909-85d5-d4149554ad4e" providerId="ADAL" clId="{BAAAC201-29AA-4E16-A001-35CE493DD2F2}" dt="2024-09-04T06:46:21.803" v="166" actId="11529"/>
          <ac:spMkLst>
            <pc:docMk/>
            <pc:sldMk cId="3126385215" sldId="2147480538"/>
            <ac:spMk id="10" creationId="{0E000F11-5BF9-94FD-40B4-859C42D964CC}"/>
          </ac:spMkLst>
        </pc:spChg>
        <pc:picChg chg="del">
          <ac:chgData name="Yoel Kortick" userId="167978f5-7f40-4909-85d5-d4149554ad4e" providerId="ADAL" clId="{BAAAC201-29AA-4E16-A001-35CE493DD2F2}" dt="2024-09-04T06:45:00.658" v="158" actId="478"/>
          <ac:picMkLst>
            <pc:docMk/>
            <pc:sldMk cId="3126385215" sldId="2147480538"/>
            <ac:picMk id="6" creationId="{F61AD06C-3E3B-36CC-6457-17F7F4336AEE}"/>
          </ac:picMkLst>
        </pc:picChg>
        <pc:picChg chg="add mod">
          <ac:chgData name="Yoel Kortick" userId="167978f5-7f40-4909-85d5-d4149554ad4e" providerId="ADAL" clId="{BAAAC201-29AA-4E16-A001-35CE493DD2F2}" dt="2024-09-04T06:46:03.235" v="163" actId="208"/>
          <ac:picMkLst>
            <pc:docMk/>
            <pc:sldMk cId="3126385215" sldId="2147480538"/>
            <ac:picMk id="7" creationId="{4FFE52F4-E991-B653-BC47-6F79EB43F081}"/>
          </ac:picMkLst>
        </pc:picChg>
      </pc:sldChg>
      <pc:sldChg chg="addSp modSp mod">
        <pc:chgData name="Yoel Kortick" userId="167978f5-7f40-4909-85d5-d4149554ad4e" providerId="ADAL" clId="{BAAAC201-29AA-4E16-A001-35CE493DD2F2}" dt="2024-09-04T06:48:54.950" v="194" actId="208"/>
        <pc:sldMkLst>
          <pc:docMk/>
          <pc:sldMk cId="3213534235" sldId="2147480539"/>
        </pc:sldMkLst>
        <pc:spChg chg="mod">
          <ac:chgData name="Yoel Kortick" userId="167978f5-7f40-4909-85d5-d4149554ad4e" providerId="ADAL" clId="{BAAAC201-29AA-4E16-A001-35CE493DD2F2}" dt="2024-09-04T06:48:48.185" v="193" actId="20577"/>
          <ac:spMkLst>
            <pc:docMk/>
            <pc:sldMk cId="3213534235" sldId="2147480539"/>
            <ac:spMk id="2" creationId="{7A834403-9E2F-265C-B240-15DDAB8C36CC}"/>
          </ac:spMkLst>
        </pc:spChg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3213534235" sldId="2147480539"/>
            <ac:spMk id="4" creationId="{96ED5CD9-D5DE-16A7-B4F2-81F2DB25CD79}"/>
          </ac:spMkLst>
        </pc:spChg>
        <pc:picChg chg="add mod">
          <ac:chgData name="Yoel Kortick" userId="167978f5-7f40-4909-85d5-d4149554ad4e" providerId="ADAL" clId="{BAAAC201-29AA-4E16-A001-35CE493DD2F2}" dt="2024-09-04T06:48:54.950" v="194" actId="208"/>
          <ac:picMkLst>
            <pc:docMk/>
            <pc:sldMk cId="3213534235" sldId="2147480539"/>
            <ac:picMk id="6" creationId="{21DCE052-107B-C0ED-675B-F36EDC793739}"/>
          </ac:picMkLst>
        </pc:picChg>
      </pc:sldChg>
      <pc:sldChg chg="modSp del">
        <pc:chgData name="Yoel Kortick" userId="167978f5-7f40-4909-85d5-d4149554ad4e" providerId="ADAL" clId="{BAAAC201-29AA-4E16-A001-35CE493DD2F2}" dt="2024-09-04T06:49:11.445" v="195" actId="47"/>
        <pc:sldMkLst>
          <pc:docMk/>
          <pc:sldMk cId="2985935788" sldId="2147480540"/>
        </pc:sldMkLst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2985935788" sldId="2147480540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BAAAC201-29AA-4E16-A001-35CE493DD2F2}" dt="2024-09-04T06:49:14.696" v="196" actId="47"/>
        <pc:sldMkLst>
          <pc:docMk/>
          <pc:sldMk cId="374907522" sldId="2147480543"/>
        </pc:sldMkLst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374907522" sldId="2147480543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BAAAC201-29AA-4E16-A001-35CE493DD2F2}" dt="2024-09-04T06:49:15.574" v="197" actId="47"/>
        <pc:sldMkLst>
          <pc:docMk/>
          <pc:sldMk cId="2945380822" sldId="2147480547"/>
        </pc:sldMkLst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2945380822" sldId="2147480547"/>
            <ac:spMk id="4" creationId="{96ED5CD9-D5DE-16A7-B4F2-81F2DB25CD79}"/>
          </ac:spMkLst>
        </pc:spChg>
      </pc:sldChg>
      <pc:sldChg chg="modSp del">
        <pc:chgData name="Yoel Kortick" userId="167978f5-7f40-4909-85d5-d4149554ad4e" providerId="ADAL" clId="{BAAAC201-29AA-4E16-A001-35CE493DD2F2}" dt="2024-09-04T06:49:16.397" v="198" actId="47"/>
        <pc:sldMkLst>
          <pc:docMk/>
          <pc:sldMk cId="266605486" sldId="2147480549"/>
        </pc:sldMkLst>
        <pc:spChg chg="mod">
          <ac:chgData name="Yoel Kortick" userId="167978f5-7f40-4909-85d5-d4149554ad4e" providerId="ADAL" clId="{BAAAC201-29AA-4E16-A001-35CE493DD2F2}" dt="2024-09-04T06:25:40.737" v="2"/>
          <ac:spMkLst>
            <pc:docMk/>
            <pc:sldMk cId="266605486" sldId="2147480549"/>
            <ac:spMk id="4" creationId="{96ED5CD9-D5DE-16A7-B4F2-81F2DB25CD79}"/>
          </ac:spMkLst>
        </pc:spChg>
      </pc:sldChg>
    </pc:docChg>
  </pc:docChgLst>
  <pc:docChgLst>
    <pc:chgData name="Yoel Kortick" userId="167978f5-7f40-4909-85d5-d4149554ad4e" providerId="ADAL" clId="{FA091B8F-167B-4B79-BC05-E6F65DFF1D55}"/>
    <pc:docChg chg="undo custSel addSld delSld modSld">
      <pc:chgData name="Yoel Kortick" userId="167978f5-7f40-4909-85d5-d4149554ad4e" providerId="ADAL" clId="{FA091B8F-167B-4B79-BC05-E6F65DFF1D55}" dt="2024-04-08T06:12:36.481" v="1461"/>
      <pc:docMkLst>
        <pc:docMk/>
      </pc:docMkLst>
      <pc:sldChg chg="modSp mod">
        <pc:chgData name="Yoel Kortick" userId="167978f5-7f40-4909-85d5-d4149554ad4e" providerId="ADAL" clId="{FA091B8F-167B-4B79-BC05-E6F65DFF1D55}" dt="2024-04-08T06:12:36.481" v="1461"/>
        <pc:sldMkLst>
          <pc:docMk/>
          <pc:sldMk cId="2609859466" sldId="2147480408"/>
        </pc:sldMkLst>
        <pc:spChg chg="mod">
          <ac:chgData name="Yoel Kortick" userId="167978f5-7f40-4909-85d5-d4149554ad4e" providerId="ADAL" clId="{FA091B8F-167B-4B79-BC05-E6F65DFF1D55}" dt="2024-04-08T06:12:36.481" v="1461"/>
          <ac:spMkLst>
            <pc:docMk/>
            <pc:sldMk cId="2609859466" sldId="2147480408"/>
            <ac:spMk id="2" creationId="{00000000-0000-0000-0000-000000000000}"/>
          </ac:spMkLst>
        </pc:spChg>
        <pc:spChg chg="mod">
          <ac:chgData name="Yoel Kortick" userId="167978f5-7f40-4909-85d5-d4149554ad4e" providerId="ADAL" clId="{FA091B8F-167B-4B79-BC05-E6F65DFF1D55}" dt="2024-04-07T15:12:02.121" v="2" actId="20577"/>
          <ac:spMkLst>
            <pc:docMk/>
            <pc:sldMk cId="2609859466" sldId="2147480408"/>
            <ac:spMk id="4" creationId="{00000000-0000-0000-0000-000000000000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5:13:58.555" v="16" actId="6549"/>
        <pc:sldMkLst>
          <pc:docMk/>
          <pc:sldMk cId="1230613315" sldId="2147480416"/>
        </pc:sldMkLst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2" creationId="{E8535592-B7EB-BCEE-3E1E-8095A780437D}"/>
          </ac:spMkLst>
        </pc:spChg>
        <pc:spChg chg="del">
          <ac:chgData name="Yoel Kortick" userId="167978f5-7f40-4909-85d5-d4149554ad4e" providerId="ADAL" clId="{FA091B8F-167B-4B79-BC05-E6F65DFF1D55}" dt="2024-04-07T15:13:03.256" v="4" actId="478"/>
          <ac:spMkLst>
            <pc:docMk/>
            <pc:sldMk cId="1230613315" sldId="2147480416"/>
            <ac:spMk id="5" creationId="{00000000-0000-0000-0000-000000000000}"/>
          </ac:spMkLst>
        </pc:spChg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6" creationId="{CC33A423-D32B-335F-7CED-9B2ADD450CC5}"/>
          </ac:spMkLst>
        </pc:spChg>
        <pc:spChg chg="add mod">
          <ac:chgData name="Yoel Kortick" userId="167978f5-7f40-4909-85d5-d4149554ad4e" providerId="ADAL" clId="{FA091B8F-167B-4B79-BC05-E6F65DFF1D55}" dt="2024-04-07T15:12:55.629" v="3"/>
          <ac:spMkLst>
            <pc:docMk/>
            <pc:sldMk cId="1230613315" sldId="2147480416"/>
            <ac:spMk id="7" creationId="{9EAEA234-2296-2D70-C71F-AB8810CA1546}"/>
          </ac:spMkLst>
        </pc:spChg>
        <pc:spChg chg="add del mod">
          <ac:chgData name="Yoel Kortick" userId="167978f5-7f40-4909-85d5-d4149554ad4e" providerId="ADAL" clId="{FA091B8F-167B-4B79-BC05-E6F65DFF1D55}" dt="2024-04-07T15:13:05.309" v="5" actId="478"/>
          <ac:spMkLst>
            <pc:docMk/>
            <pc:sldMk cId="1230613315" sldId="2147480416"/>
            <ac:spMk id="9" creationId="{5C0A0FDE-08F7-45CA-B86A-C98AFFB93A00}"/>
          </ac:spMkLst>
        </pc:spChg>
        <pc:spChg chg="add mod">
          <ac:chgData name="Yoel Kortick" userId="167978f5-7f40-4909-85d5-d4149554ad4e" providerId="ADAL" clId="{FA091B8F-167B-4B79-BC05-E6F65DFF1D55}" dt="2024-04-07T15:13:58.555" v="16" actId="6549"/>
          <ac:spMkLst>
            <pc:docMk/>
            <pc:sldMk cId="1230613315" sldId="2147480416"/>
            <ac:spMk id="10" creationId="{08BBD040-26CC-693E-E7F3-31441B13AF6C}"/>
          </ac:spMkLst>
        </pc:spChg>
        <pc:spChg chg="add mod">
          <ac:chgData name="Yoel Kortick" userId="167978f5-7f40-4909-85d5-d4149554ad4e" providerId="ADAL" clId="{FA091B8F-167B-4B79-BC05-E6F65DFF1D55}" dt="2024-04-07T15:13:39.760" v="14" actId="403"/>
          <ac:spMkLst>
            <pc:docMk/>
            <pc:sldMk cId="1230613315" sldId="2147480416"/>
            <ac:spMk id="11" creationId="{BDAD4588-B713-EB34-9BD3-9053ED5E489C}"/>
          </ac:spMkLst>
        </pc:spChg>
        <pc:spChg chg="add mod">
          <ac:chgData name="Yoel Kortick" userId="167978f5-7f40-4909-85d5-d4149554ad4e" providerId="ADAL" clId="{FA091B8F-167B-4B79-BC05-E6F65DFF1D55}" dt="2024-04-07T15:13:42.492" v="15" actId="403"/>
          <ac:spMkLst>
            <pc:docMk/>
            <pc:sldMk cId="1230613315" sldId="2147480416"/>
            <ac:spMk id="12" creationId="{D8CF0595-7DC5-C03E-7D6E-A68F74A9F975}"/>
          </ac:spMkLst>
        </pc:spChg>
      </pc:sldChg>
      <pc:sldChg chg="modSp">
        <pc:chgData name="Yoel Kortick" userId="167978f5-7f40-4909-85d5-d4149554ad4e" providerId="ADAL" clId="{FA091B8F-167B-4B79-BC05-E6F65DFF1D55}" dt="2024-04-07T16:49:56.477" v="1433"/>
        <pc:sldMkLst>
          <pc:docMk/>
          <pc:sldMk cId="2711077615" sldId="2147480430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del mod">
        <pc:chgData name="Yoel Kortick" userId="167978f5-7f40-4909-85d5-d4149554ad4e" providerId="ADAL" clId="{FA091B8F-167B-4B79-BC05-E6F65DFF1D55}" dt="2024-04-07T15:19:52.740" v="152" actId="47"/>
        <pc:sldMkLst>
          <pc:docMk/>
          <pc:sldMk cId="3204608016" sldId="2147480431"/>
        </pc:sldMkLst>
        <pc:spChg chg="mod">
          <ac:chgData name="Yoel Kortick" userId="167978f5-7f40-4909-85d5-d4149554ad4e" providerId="ADAL" clId="{FA091B8F-167B-4B79-BC05-E6F65DFF1D55}" dt="2024-04-07T15:18:18.754" v="49"/>
          <ac:spMkLst>
            <pc:docMk/>
            <pc:sldMk cId="3204608016" sldId="2147480431"/>
            <ac:spMk id="5" creationId="{4A314F19-41D1-AC77-EC30-418B3549F166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5:59:09.919" v="628" actId="208"/>
        <pc:sldMkLst>
          <pc:docMk/>
          <pc:sldMk cId="4064668745" sldId="2147480433"/>
        </pc:sldMkLst>
        <pc:spChg chg="mod">
          <ac:chgData name="Yoel Kortick" userId="167978f5-7f40-4909-85d5-d4149554ad4e" providerId="ADAL" clId="{FA091B8F-167B-4B79-BC05-E6F65DFF1D55}" dt="2024-04-07T15:54:36.693" v="203" actId="14100"/>
          <ac:spMkLst>
            <pc:docMk/>
            <pc:sldMk cId="4064668745" sldId="2147480433"/>
            <ac:spMk id="5" creationId="{87BD399E-37F1-C966-F9EE-C1846552AB90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7" creationId="{324BE20B-FDE1-0FF8-B682-A77353E4D666}"/>
          </ac:spMkLst>
        </pc:spChg>
        <pc:spChg chg="add mod">
          <ac:chgData name="Yoel Kortick" userId="167978f5-7f40-4909-85d5-d4149554ad4e" providerId="ADAL" clId="{FA091B8F-167B-4B79-BC05-E6F65DFF1D55}" dt="2024-04-07T15:56:42.096" v="328" actId="1038"/>
          <ac:spMkLst>
            <pc:docMk/>
            <pc:sldMk cId="4064668745" sldId="2147480433"/>
            <ac:spMk id="10" creationId="{BC23D9D9-C2B1-0DC7-1418-3B1F1B672AD6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11" creationId="{EF049D2D-3E33-217D-907C-3E4EAC64F134}"/>
          </ac:spMkLst>
        </pc:spChg>
        <pc:spChg chg="add mod">
          <ac:chgData name="Yoel Kortick" userId="167978f5-7f40-4909-85d5-d4149554ad4e" providerId="ADAL" clId="{FA091B8F-167B-4B79-BC05-E6F65DFF1D55}" dt="2024-04-07T15:57:13.563" v="365" actId="14100"/>
          <ac:spMkLst>
            <pc:docMk/>
            <pc:sldMk cId="4064668745" sldId="2147480433"/>
            <ac:spMk id="14" creationId="{D065E02B-9D90-E334-16C9-E8E52009A8A1}"/>
          </ac:spMkLst>
        </pc:spChg>
        <pc:spChg chg="add mod">
          <ac:chgData name="Yoel Kortick" userId="167978f5-7f40-4909-85d5-d4149554ad4e" providerId="ADAL" clId="{FA091B8F-167B-4B79-BC05-E6F65DFF1D55}" dt="2024-04-07T15:59:09.919" v="628" actId="208"/>
          <ac:spMkLst>
            <pc:docMk/>
            <pc:sldMk cId="4064668745" sldId="2147480433"/>
            <ac:spMk id="15" creationId="{4FE34FEF-35C0-CAF8-28A2-18FACF267B82}"/>
          </ac:spMkLst>
        </pc:spChg>
        <pc:spChg chg="add mod">
          <ac:chgData name="Yoel Kortick" userId="167978f5-7f40-4909-85d5-d4149554ad4e" providerId="ADAL" clId="{FA091B8F-167B-4B79-BC05-E6F65DFF1D55}" dt="2024-04-07T15:57:31.573" v="439" actId="1036"/>
          <ac:spMkLst>
            <pc:docMk/>
            <pc:sldMk cId="4064668745" sldId="2147480433"/>
            <ac:spMk id="18" creationId="{6AD2A1DD-E69B-27C2-FBF5-FEE54D840C68}"/>
          </ac:spMkLst>
        </pc:spChg>
        <pc:picChg chg="add mod">
          <ac:chgData name="Yoel Kortick" userId="167978f5-7f40-4909-85d5-d4149554ad4e" providerId="ADAL" clId="{FA091B8F-167B-4B79-BC05-E6F65DFF1D55}" dt="2024-04-07T15:56:03.175" v="292" actId="208"/>
          <ac:picMkLst>
            <pc:docMk/>
            <pc:sldMk cId="4064668745" sldId="2147480433"/>
            <ac:picMk id="6" creationId="{FAC2BBE3-2D45-E104-BD6A-17C9CB91C8FD}"/>
          </ac:picMkLst>
        </pc:picChg>
        <pc:cxnChg chg="add mod">
          <ac:chgData name="Yoel Kortick" userId="167978f5-7f40-4909-85d5-d4149554ad4e" providerId="ADAL" clId="{FA091B8F-167B-4B79-BC05-E6F65DFF1D55}" dt="2024-04-07T15:58:00.259" v="446" actId="1036"/>
          <ac:cxnSpMkLst>
            <pc:docMk/>
            <pc:sldMk cId="4064668745" sldId="2147480433"/>
            <ac:cxnSpMk id="8" creationId="{3ADDD554-2245-499D-B991-53CCB28215E6}"/>
          </ac:cxnSpMkLst>
        </pc:cxnChg>
        <pc:cxnChg chg="add del mod">
          <ac:chgData name="Yoel Kortick" userId="167978f5-7f40-4909-85d5-d4149554ad4e" providerId="ADAL" clId="{FA091B8F-167B-4B79-BC05-E6F65DFF1D55}" dt="2024-04-07T15:57:43.026" v="442" actId="478"/>
          <ac:cxnSpMkLst>
            <pc:docMk/>
            <pc:sldMk cId="4064668745" sldId="2147480433"/>
            <ac:cxnSpMk id="9" creationId="{BBF11557-BE12-6B33-BA21-6CC85E1191C6}"/>
          </ac:cxnSpMkLst>
        </pc:cxnChg>
        <pc:cxnChg chg="add del mod">
          <ac:chgData name="Yoel Kortick" userId="167978f5-7f40-4909-85d5-d4149554ad4e" providerId="ADAL" clId="{FA091B8F-167B-4B79-BC05-E6F65DFF1D55}" dt="2024-04-07T15:58:11.737" v="448" actId="478"/>
          <ac:cxnSpMkLst>
            <pc:docMk/>
            <pc:sldMk cId="4064668745" sldId="2147480433"/>
            <ac:cxnSpMk id="12" creationId="{CB254273-4656-548B-2DA5-1C89A26C3C38}"/>
          </ac:cxnSpMkLst>
        </pc:cxnChg>
        <pc:cxnChg chg="add del mod">
          <ac:chgData name="Yoel Kortick" userId="167978f5-7f40-4909-85d5-d4149554ad4e" providerId="ADAL" clId="{FA091B8F-167B-4B79-BC05-E6F65DFF1D55}" dt="2024-04-07T15:58:10.858" v="447" actId="478"/>
          <ac:cxnSpMkLst>
            <pc:docMk/>
            <pc:sldMk cId="4064668745" sldId="2147480433"/>
            <ac:cxnSpMk id="13" creationId="{6836E0B8-5428-B0D9-1D9E-A6D453A9F646}"/>
          </ac:cxnSpMkLst>
        </pc:cxnChg>
        <pc:cxnChg chg="add del mod">
          <ac:chgData name="Yoel Kortick" userId="167978f5-7f40-4909-85d5-d4149554ad4e" providerId="ADAL" clId="{FA091B8F-167B-4B79-BC05-E6F65DFF1D55}" dt="2024-04-07T15:58:13.037" v="449" actId="478"/>
          <ac:cxnSpMkLst>
            <pc:docMk/>
            <pc:sldMk cId="4064668745" sldId="2147480433"/>
            <ac:cxnSpMk id="16" creationId="{F013419A-0179-F174-970E-0279A40A33F3}"/>
          </ac:cxnSpMkLst>
        </pc:cxnChg>
        <pc:cxnChg chg="add del mod">
          <ac:chgData name="Yoel Kortick" userId="167978f5-7f40-4909-85d5-d4149554ad4e" providerId="ADAL" clId="{FA091B8F-167B-4B79-BC05-E6F65DFF1D55}" dt="2024-04-07T15:58:14.902" v="450" actId="478"/>
          <ac:cxnSpMkLst>
            <pc:docMk/>
            <pc:sldMk cId="4064668745" sldId="2147480433"/>
            <ac:cxnSpMk id="17" creationId="{4A5216C6-9F6C-EBE1-7FAD-8918FCCB2AA5}"/>
          </ac:cxnSpMkLst>
        </pc:cxnChg>
        <pc:cxnChg chg="add mod">
          <ac:chgData name="Yoel Kortick" userId="167978f5-7f40-4909-85d5-d4149554ad4e" providerId="ADAL" clId="{FA091B8F-167B-4B79-BC05-E6F65DFF1D55}" dt="2024-04-07T15:58:34.950" v="531" actId="14100"/>
          <ac:cxnSpMkLst>
            <pc:docMk/>
            <pc:sldMk cId="4064668745" sldId="2147480433"/>
            <ac:cxnSpMk id="23" creationId="{82B64461-CAFC-F542-B4B4-D04CCDCF76EF}"/>
          </ac:cxnSpMkLst>
        </pc:cxnChg>
        <pc:cxnChg chg="add mod">
          <ac:chgData name="Yoel Kortick" userId="167978f5-7f40-4909-85d5-d4149554ad4e" providerId="ADAL" clId="{FA091B8F-167B-4B79-BC05-E6F65DFF1D55}" dt="2024-04-07T15:58:56.675" v="612" actId="1036"/>
          <ac:cxnSpMkLst>
            <pc:docMk/>
            <pc:sldMk cId="4064668745" sldId="2147480433"/>
            <ac:cxnSpMk id="25" creationId="{3C0B6516-28D2-0A69-7715-14EA5EDD7E6D}"/>
          </ac:cxnSpMkLst>
        </pc:cxnChg>
      </pc:sldChg>
      <pc:sldChg chg="addSp delSp modSp mod">
        <pc:chgData name="Yoel Kortick" userId="167978f5-7f40-4909-85d5-d4149554ad4e" providerId="ADAL" clId="{FA091B8F-167B-4B79-BC05-E6F65DFF1D55}" dt="2024-04-07T16:38:56.063" v="1269" actId="14100"/>
        <pc:sldMkLst>
          <pc:docMk/>
          <pc:sldMk cId="2453279569" sldId="2147480434"/>
        </pc:sldMkLst>
        <pc:spChg chg="del">
          <ac:chgData name="Yoel Kortick" userId="167978f5-7f40-4909-85d5-d4149554ad4e" providerId="ADAL" clId="{FA091B8F-167B-4B79-BC05-E6F65DFF1D55}" dt="2024-04-07T15:59:38.593" v="629" actId="478"/>
          <ac:spMkLst>
            <pc:docMk/>
            <pc:sldMk cId="2453279569" sldId="2147480434"/>
            <ac:spMk id="5" creationId="{BF26B708-DA44-1244-A08C-C2B31961F480}"/>
          </ac:spMkLst>
        </pc:spChg>
        <pc:spChg chg="add del mod">
          <ac:chgData name="Yoel Kortick" userId="167978f5-7f40-4909-85d5-d4149554ad4e" providerId="ADAL" clId="{FA091B8F-167B-4B79-BC05-E6F65DFF1D55}" dt="2024-04-07T15:59:41.539" v="630" actId="478"/>
          <ac:spMkLst>
            <pc:docMk/>
            <pc:sldMk cId="2453279569" sldId="2147480434"/>
            <ac:spMk id="6" creationId="{0AEFF225-8F30-F5EC-4BD2-E733BD5F3506}"/>
          </ac:spMkLst>
        </pc:spChg>
        <pc:spChg chg="mod">
          <ac:chgData name="Yoel Kortick" userId="167978f5-7f40-4909-85d5-d4149554ad4e" providerId="ADAL" clId="{FA091B8F-167B-4B79-BC05-E6F65DFF1D55}" dt="2024-04-07T16:02:14.186" v="669" actId="1037"/>
          <ac:spMkLst>
            <pc:docMk/>
            <pc:sldMk cId="2453279569" sldId="2147480434"/>
            <ac:spMk id="7" creationId="{BD804713-52F0-8ACE-3D23-5B321FC499ED}"/>
          </ac:spMkLst>
        </pc:spChg>
        <pc:spChg chg="del">
          <ac:chgData name="Yoel Kortick" userId="167978f5-7f40-4909-85d5-d4149554ad4e" providerId="ADAL" clId="{FA091B8F-167B-4B79-BC05-E6F65DFF1D55}" dt="2024-04-07T16:01:11.398" v="646" actId="478"/>
          <ac:spMkLst>
            <pc:docMk/>
            <pc:sldMk cId="2453279569" sldId="2147480434"/>
            <ac:spMk id="9" creationId="{F2A180F6-EF4C-CC45-6D05-E0A5A7B3D12C}"/>
          </ac:spMkLst>
        </pc:spChg>
        <pc:spChg chg="add mod">
          <ac:chgData name="Yoel Kortick" userId="167978f5-7f40-4909-85d5-d4149554ad4e" providerId="ADAL" clId="{FA091B8F-167B-4B79-BC05-E6F65DFF1D55}" dt="2024-04-07T16:38:56.063" v="1269" actId="14100"/>
          <ac:spMkLst>
            <pc:docMk/>
            <pc:sldMk cId="2453279569" sldId="2147480434"/>
            <ac:spMk id="10" creationId="{4F2F7799-D785-A3C6-E554-57A988A8512F}"/>
          </ac:spMkLst>
        </pc:spChg>
        <pc:spChg chg="add mod">
          <ac:chgData name="Yoel Kortick" userId="167978f5-7f40-4909-85d5-d4149554ad4e" providerId="ADAL" clId="{FA091B8F-167B-4B79-BC05-E6F65DFF1D55}" dt="2024-04-07T16:02:23.889" v="732" actId="1037"/>
          <ac:spMkLst>
            <pc:docMk/>
            <pc:sldMk cId="2453279569" sldId="2147480434"/>
            <ac:spMk id="13" creationId="{0CD7A223-E115-0650-979C-58F18926F61F}"/>
          </ac:spMkLst>
        </pc:spChg>
        <pc:picChg chg="del">
          <ac:chgData name="Yoel Kortick" userId="167978f5-7f40-4909-85d5-d4149554ad4e" providerId="ADAL" clId="{FA091B8F-167B-4B79-BC05-E6F65DFF1D55}" dt="2024-04-07T15:59:47.985" v="632" actId="478"/>
          <ac:picMkLst>
            <pc:docMk/>
            <pc:sldMk cId="2453279569" sldId="2147480434"/>
            <ac:picMk id="8" creationId="{106AC52D-55C5-340E-04FF-539EEB928F89}"/>
          </ac:picMkLst>
        </pc:picChg>
        <pc:picChg chg="add mod ord">
          <ac:chgData name="Yoel Kortick" userId="167978f5-7f40-4909-85d5-d4149554ad4e" providerId="ADAL" clId="{FA091B8F-167B-4B79-BC05-E6F65DFF1D55}" dt="2024-04-07T16:02:28.163" v="733" actId="208"/>
          <ac:picMkLst>
            <pc:docMk/>
            <pc:sldMk cId="2453279569" sldId="2147480434"/>
            <ac:picMk id="12" creationId="{E0B1F50C-D5D6-F5CC-9E78-90250137964D}"/>
          </ac:picMkLst>
        </pc:picChg>
      </pc:sldChg>
      <pc:sldChg chg="addSp delSp modSp mod">
        <pc:chgData name="Yoel Kortick" userId="167978f5-7f40-4909-85d5-d4149554ad4e" providerId="ADAL" clId="{FA091B8F-167B-4B79-BC05-E6F65DFF1D55}" dt="2024-04-07T15:19:48.868" v="151" actId="313"/>
        <pc:sldMkLst>
          <pc:docMk/>
          <pc:sldMk cId="1350919068" sldId="2147480435"/>
        </pc:sldMkLst>
        <pc:spChg chg="del">
          <ac:chgData name="Yoel Kortick" userId="167978f5-7f40-4909-85d5-d4149554ad4e" providerId="ADAL" clId="{FA091B8F-167B-4B79-BC05-E6F65DFF1D55}" dt="2024-04-07T15:14:31.794" v="17" actId="478"/>
          <ac:spMkLst>
            <pc:docMk/>
            <pc:sldMk cId="1350919068" sldId="2147480435"/>
            <ac:spMk id="5" creationId="{0D7B0398-C511-0178-3DCA-2C080CD826C9}"/>
          </ac:spMkLst>
        </pc:spChg>
        <pc:spChg chg="add del mod">
          <ac:chgData name="Yoel Kortick" userId="167978f5-7f40-4909-85d5-d4149554ad4e" providerId="ADAL" clId="{FA091B8F-167B-4B79-BC05-E6F65DFF1D55}" dt="2024-04-07T15:14:33.167" v="18" actId="478"/>
          <ac:spMkLst>
            <pc:docMk/>
            <pc:sldMk cId="1350919068" sldId="2147480435"/>
            <ac:spMk id="6" creationId="{DBFB73CE-9316-D1EC-5452-6EC37C845B37}"/>
          </ac:spMkLst>
        </pc:spChg>
        <pc:spChg chg="add mod">
          <ac:chgData name="Yoel Kortick" userId="167978f5-7f40-4909-85d5-d4149554ad4e" providerId="ADAL" clId="{FA091B8F-167B-4B79-BC05-E6F65DFF1D55}" dt="2024-04-07T15:19:48.868" v="151" actId="313"/>
          <ac:spMkLst>
            <pc:docMk/>
            <pc:sldMk cId="1350919068" sldId="2147480435"/>
            <ac:spMk id="7" creationId="{9FDAD1CA-374B-A8FB-B30A-D6C94C925F4D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6:39:03.611" v="1271" actId="14100"/>
        <pc:sldMkLst>
          <pc:docMk/>
          <pc:sldMk cId="2608552247" sldId="2147480436"/>
        </pc:sldMkLst>
        <pc:spChg chg="del">
          <ac:chgData name="Yoel Kortick" userId="167978f5-7f40-4909-85d5-d4149554ad4e" providerId="ADAL" clId="{FA091B8F-167B-4B79-BC05-E6F65DFF1D55}" dt="2024-04-07T16:00:59.629" v="643" actId="478"/>
          <ac:spMkLst>
            <pc:docMk/>
            <pc:sldMk cId="2608552247" sldId="2147480436"/>
            <ac:spMk id="5" creationId="{8EF02938-5C5A-0C01-CDFA-586F4B3A92CC}"/>
          </ac:spMkLst>
        </pc:spChg>
        <pc:spChg chg="add del mod">
          <ac:chgData name="Yoel Kortick" userId="167978f5-7f40-4909-85d5-d4149554ad4e" providerId="ADAL" clId="{FA091B8F-167B-4B79-BC05-E6F65DFF1D55}" dt="2024-04-07T16:01:01.025" v="644" actId="478"/>
          <ac:spMkLst>
            <pc:docMk/>
            <pc:sldMk cId="2608552247" sldId="2147480436"/>
            <ac:spMk id="6" creationId="{637F279D-190F-DE56-B7CB-2971D89494CD}"/>
          </ac:spMkLst>
        </pc:spChg>
        <pc:spChg chg="add mod">
          <ac:chgData name="Yoel Kortick" userId="167978f5-7f40-4909-85d5-d4149554ad4e" providerId="ADAL" clId="{FA091B8F-167B-4B79-BC05-E6F65DFF1D55}" dt="2024-04-07T16:39:03.611" v="1271" actId="14100"/>
          <ac:spMkLst>
            <pc:docMk/>
            <pc:sldMk cId="2608552247" sldId="2147480436"/>
            <ac:spMk id="7" creationId="{E9903B6D-DB6F-D1B8-77AD-7374CC768838}"/>
          </ac:spMkLst>
        </pc:spChg>
        <pc:spChg chg="mod">
          <ac:chgData name="Yoel Kortick" userId="167978f5-7f40-4909-85d5-d4149554ad4e" providerId="ADAL" clId="{FA091B8F-167B-4B79-BC05-E6F65DFF1D55}" dt="2024-04-07T16:04:48.247" v="847" actId="1035"/>
          <ac:spMkLst>
            <pc:docMk/>
            <pc:sldMk cId="2608552247" sldId="2147480436"/>
            <ac:spMk id="9" creationId="{140EA06C-59A9-5777-F071-D9FD7CA69954}"/>
          </ac:spMkLst>
        </pc:spChg>
        <pc:spChg chg="add mod">
          <ac:chgData name="Yoel Kortick" userId="167978f5-7f40-4909-85d5-d4149554ad4e" providerId="ADAL" clId="{FA091B8F-167B-4B79-BC05-E6F65DFF1D55}" dt="2024-04-07T16:05:00.841" v="896" actId="14100"/>
          <ac:spMkLst>
            <pc:docMk/>
            <pc:sldMk cId="2608552247" sldId="2147480436"/>
            <ac:spMk id="12" creationId="{ED7D5F77-0F6B-DC02-34E3-1C42BFBA8733}"/>
          </ac:spMkLst>
        </pc:spChg>
        <pc:picChg chg="add mod ord">
          <ac:chgData name="Yoel Kortick" userId="167978f5-7f40-4909-85d5-d4149554ad4e" providerId="ADAL" clId="{FA091B8F-167B-4B79-BC05-E6F65DFF1D55}" dt="2024-04-07T16:05:06.227" v="898" actId="208"/>
          <ac:picMkLst>
            <pc:docMk/>
            <pc:sldMk cId="2608552247" sldId="2147480436"/>
            <ac:picMk id="10" creationId="{30A88DD3-664A-152F-4C53-A06C704BC6E3}"/>
          </ac:picMkLst>
        </pc:picChg>
        <pc:picChg chg="del">
          <ac:chgData name="Yoel Kortick" userId="167978f5-7f40-4909-85d5-d4149554ad4e" providerId="ADAL" clId="{FA091B8F-167B-4B79-BC05-E6F65DFF1D55}" dt="2024-04-07T16:00:57.193" v="642" actId="478"/>
          <ac:picMkLst>
            <pc:docMk/>
            <pc:sldMk cId="2608552247" sldId="2147480436"/>
            <ac:picMk id="11" creationId="{D6F707C0-1F2D-2412-E6B4-3A7DB314DC7B}"/>
          </ac:picMkLst>
        </pc:picChg>
      </pc:sldChg>
      <pc:sldChg chg="del">
        <pc:chgData name="Yoel Kortick" userId="167978f5-7f40-4909-85d5-d4149554ad4e" providerId="ADAL" clId="{FA091B8F-167B-4B79-BC05-E6F65DFF1D55}" dt="2024-04-07T16:05:11.829" v="899" actId="47"/>
        <pc:sldMkLst>
          <pc:docMk/>
          <pc:sldMk cId="3948637291" sldId="2147480438"/>
        </pc:sldMkLst>
      </pc:sldChg>
      <pc:sldChg chg="del">
        <pc:chgData name="Yoel Kortick" userId="167978f5-7f40-4909-85d5-d4149554ad4e" providerId="ADAL" clId="{FA091B8F-167B-4B79-BC05-E6F65DFF1D55}" dt="2024-04-07T16:05:12.603" v="900" actId="47"/>
        <pc:sldMkLst>
          <pc:docMk/>
          <pc:sldMk cId="1449591007" sldId="2147480439"/>
        </pc:sldMkLst>
      </pc:sldChg>
      <pc:sldChg chg="del">
        <pc:chgData name="Yoel Kortick" userId="167978f5-7f40-4909-85d5-d4149554ad4e" providerId="ADAL" clId="{FA091B8F-167B-4B79-BC05-E6F65DFF1D55}" dt="2024-04-07T16:05:17.809" v="906" actId="47"/>
        <pc:sldMkLst>
          <pc:docMk/>
          <pc:sldMk cId="2935159073" sldId="2147480440"/>
        </pc:sldMkLst>
      </pc:sldChg>
      <pc:sldChg chg="del">
        <pc:chgData name="Yoel Kortick" userId="167978f5-7f40-4909-85d5-d4149554ad4e" providerId="ADAL" clId="{FA091B8F-167B-4B79-BC05-E6F65DFF1D55}" dt="2024-04-07T16:05:13.407" v="901" actId="47"/>
        <pc:sldMkLst>
          <pc:docMk/>
          <pc:sldMk cId="3355459109" sldId="2147480441"/>
        </pc:sldMkLst>
      </pc:sldChg>
      <pc:sldChg chg="del">
        <pc:chgData name="Yoel Kortick" userId="167978f5-7f40-4909-85d5-d4149554ad4e" providerId="ADAL" clId="{FA091B8F-167B-4B79-BC05-E6F65DFF1D55}" dt="2024-04-07T16:05:14.388" v="902" actId="47"/>
        <pc:sldMkLst>
          <pc:docMk/>
          <pc:sldMk cId="1829130507" sldId="2147480442"/>
        </pc:sldMkLst>
      </pc:sldChg>
      <pc:sldChg chg="del">
        <pc:chgData name="Yoel Kortick" userId="167978f5-7f40-4909-85d5-d4149554ad4e" providerId="ADAL" clId="{FA091B8F-167B-4B79-BC05-E6F65DFF1D55}" dt="2024-04-07T16:05:15.505" v="903" actId="47"/>
        <pc:sldMkLst>
          <pc:docMk/>
          <pc:sldMk cId="3757970247" sldId="2147480443"/>
        </pc:sldMkLst>
      </pc:sldChg>
      <pc:sldChg chg="del">
        <pc:chgData name="Yoel Kortick" userId="167978f5-7f40-4909-85d5-d4149554ad4e" providerId="ADAL" clId="{FA091B8F-167B-4B79-BC05-E6F65DFF1D55}" dt="2024-04-07T16:05:16.308" v="904" actId="47"/>
        <pc:sldMkLst>
          <pc:docMk/>
          <pc:sldMk cId="974707402" sldId="2147480444"/>
        </pc:sldMkLst>
      </pc:sldChg>
      <pc:sldChg chg="del">
        <pc:chgData name="Yoel Kortick" userId="167978f5-7f40-4909-85d5-d4149554ad4e" providerId="ADAL" clId="{FA091B8F-167B-4B79-BC05-E6F65DFF1D55}" dt="2024-04-07T16:05:17.093" v="905" actId="47"/>
        <pc:sldMkLst>
          <pc:docMk/>
          <pc:sldMk cId="822388687" sldId="2147480445"/>
        </pc:sldMkLst>
      </pc:sldChg>
      <pc:sldChg chg="modSp mod">
        <pc:chgData name="Yoel Kortick" userId="167978f5-7f40-4909-85d5-d4149554ad4e" providerId="ADAL" clId="{FA091B8F-167B-4B79-BC05-E6F65DFF1D55}" dt="2024-04-07T16:49:56.477" v="1433"/>
        <pc:sldMkLst>
          <pc:docMk/>
          <pc:sldMk cId="82115264" sldId="2147480446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82115264" sldId="2147480446"/>
            <ac:spMk id="5" creationId="{FC0E8746-9DB1-962C-9547-305F48D93F50}"/>
          </ac:spMkLst>
        </pc:spChg>
      </pc:sldChg>
      <pc:sldChg chg="addSp modSp mod">
        <pc:chgData name="Yoel Kortick" userId="167978f5-7f40-4909-85d5-d4149554ad4e" providerId="ADAL" clId="{FA091B8F-167B-4B79-BC05-E6F65DFF1D55}" dt="2024-04-07T16:49:56.477" v="1433"/>
        <pc:sldMkLst>
          <pc:docMk/>
          <pc:sldMk cId="3643643754" sldId="2147480447"/>
        </pc:sldMkLst>
        <pc:spChg chg="mod">
          <ac:chgData name="Yoel Kortick" userId="167978f5-7f40-4909-85d5-d4149554ad4e" providerId="ADAL" clId="{FA091B8F-167B-4B79-BC05-E6F65DFF1D55}" dt="2024-04-07T16:49:56.477" v="1433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FA091B8F-167B-4B79-BC05-E6F65DFF1D55}" dt="2024-04-07T16:11:34.749" v="1019" actId="14100"/>
          <ac:spMkLst>
            <pc:docMk/>
            <pc:sldMk cId="3643643754" sldId="2147480447"/>
            <ac:spMk id="5" creationId="{32EF9CC5-423E-6483-54B4-8E2E9D201178}"/>
          </ac:spMkLst>
        </pc:spChg>
        <pc:spChg chg="add mod">
          <ac:chgData name="Yoel Kortick" userId="167978f5-7f40-4909-85d5-d4149554ad4e" providerId="ADAL" clId="{FA091B8F-167B-4B79-BC05-E6F65DFF1D55}" dt="2024-04-07T16:49:37.506" v="1432" actId="14100"/>
          <ac:spMkLst>
            <pc:docMk/>
            <pc:sldMk cId="3643643754" sldId="2147480447"/>
            <ac:spMk id="9" creationId="{3E43FBC7-5EBF-E296-CD44-8CB19C5288EB}"/>
          </ac:spMkLst>
        </pc:spChg>
        <pc:spChg chg="add">
          <ac:chgData name="Yoel Kortick" userId="167978f5-7f40-4909-85d5-d4149554ad4e" providerId="ADAL" clId="{FA091B8F-167B-4B79-BC05-E6F65DFF1D55}" dt="2024-04-07T16:12:40.707" v="1027" actId="11529"/>
          <ac:spMkLst>
            <pc:docMk/>
            <pc:sldMk cId="3643643754" sldId="2147480447"/>
            <ac:spMk id="10" creationId="{E4A60906-24FF-26F0-1352-286255CA3958}"/>
          </ac:spMkLst>
        </pc:spChg>
        <pc:picChg chg="add mod">
          <ac:chgData name="Yoel Kortick" userId="167978f5-7f40-4909-85d5-d4149554ad4e" providerId="ADAL" clId="{FA091B8F-167B-4B79-BC05-E6F65DFF1D55}" dt="2024-04-07T16:12:30.636" v="1025" actId="208"/>
          <ac:picMkLst>
            <pc:docMk/>
            <pc:sldMk cId="3643643754" sldId="2147480447"/>
            <ac:picMk id="6" creationId="{29911A11-CCDA-297A-6B02-F37B5ACC5502}"/>
          </ac:picMkLst>
        </pc:picChg>
        <pc:picChg chg="add mod">
          <ac:chgData name="Yoel Kortick" userId="167978f5-7f40-4909-85d5-d4149554ad4e" providerId="ADAL" clId="{FA091B8F-167B-4B79-BC05-E6F65DFF1D55}" dt="2024-04-07T16:12:28.967" v="1024" actId="208"/>
          <ac:picMkLst>
            <pc:docMk/>
            <pc:sldMk cId="3643643754" sldId="2147480447"/>
            <ac:picMk id="8" creationId="{21156F8F-5535-8FAF-55E6-5B9218466086}"/>
          </ac:picMkLst>
        </pc:picChg>
      </pc:sldChg>
      <pc:sldChg chg="del">
        <pc:chgData name="Yoel Kortick" userId="167978f5-7f40-4909-85d5-d4149554ad4e" providerId="ADAL" clId="{FA091B8F-167B-4B79-BC05-E6F65DFF1D55}" dt="2024-04-07T16:05:18.643" v="907" actId="47"/>
        <pc:sldMkLst>
          <pc:docMk/>
          <pc:sldMk cId="1078695059" sldId="2147480448"/>
        </pc:sldMkLst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636103363" sldId="2147480449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636103363" sldId="2147480449"/>
            <ac:spMk id="4" creationId="{09E68090-A6CC-01F5-2F7F-23FDBACEF544}"/>
          </ac:spMkLst>
        </pc:spChg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636103363" sldId="2147480449"/>
            <ac:spMk id="9" creationId="{F2866BEB-65AF-7480-BD09-511B4A711607}"/>
          </ac:spMkLst>
        </pc:spChg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2024449723" sldId="2147480450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2024449723" sldId="2147480450"/>
            <ac:spMk id="4" creationId="{E9C98C83-BB3A-36BB-B357-7CCA8AD23CB7}"/>
          </ac:spMkLst>
        </pc:spChg>
      </pc:sldChg>
      <pc:sldChg chg="modSp del">
        <pc:chgData name="Yoel Kortick" userId="167978f5-7f40-4909-85d5-d4149554ad4e" providerId="ADAL" clId="{FA091B8F-167B-4B79-BC05-E6F65DFF1D55}" dt="2024-04-07T16:06:21.106" v="913" actId="47"/>
        <pc:sldMkLst>
          <pc:docMk/>
          <pc:sldMk cId="374743095" sldId="2147480451"/>
        </pc:sldMkLst>
        <pc:spChg chg="mod">
          <ac:chgData name="Yoel Kortick" userId="167978f5-7f40-4909-85d5-d4149554ad4e" providerId="ADAL" clId="{FA091B8F-167B-4B79-BC05-E6F65DFF1D55}" dt="2024-04-07T16:05:47.653" v="908"/>
          <ac:spMkLst>
            <pc:docMk/>
            <pc:sldMk cId="374743095" sldId="2147480451"/>
            <ac:spMk id="4" creationId="{77CE9A15-A49B-CCD3-789F-DE61CF57DAA9}"/>
          </ac:spMkLst>
        </pc:spChg>
      </pc:sldChg>
      <pc:sldChg chg="addSp delSp modSp mod">
        <pc:chgData name="Yoel Kortick" userId="167978f5-7f40-4909-85d5-d4149554ad4e" providerId="ADAL" clId="{FA091B8F-167B-4B79-BC05-E6F65DFF1D55}" dt="2024-04-07T16:51:32.781" v="1460" actId="20577"/>
        <pc:sldMkLst>
          <pc:docMk/>
          <pc:sldMk cId="3194184157" sldId="2147480453"/>
        </pc:sldMkLst>
        <pc:spChg chg="mod">
          <ac:chgData name="Yoel Kortick" userId="167978f5-7f40-4909-85d5-d4149554ad4e" providerId="ADAL" clId="{FA091B8F-167B-4B79-BC05-E6F65DFF1D55}" dt="2024-04-07T16:51:32.781" v="1460" actId="20577"/>
          <ac:spMkLst>
            <pc:docMk/>
            <pc:sldMk cId="3194184157" sldId="2147480453"/>
            <ac:spMk id="5" creationId="{E357B627-3356-B65B-26E8-7551AF13AAAB}"/>
          </ac:spMkLst>
        </pc:spChg>
        <pc:spChg chg="del mod">
          <ac:chgData name="Yoel Kortick" userId="167978f5-7f40-4909-85d5-d4149554ad4e" providerId="ADAL" clId="{FA091B8F-167B-4B79-BC05-E6F65DFF1D55}" dt="2024-04-07T16:31:28.858" v="1029" actId="478"/>
          <ac:spMkLst>
            <pc:docMk/>
            <pc:sldMk cId="3194184157" sldId="2147480453"/>
            <ac:spMk id="7" creationId="{51A91A35-070E-CE55-96EB-D28A2D95F8E8}"/>
          </ac:spMkLst>
        </pc:spChg>
        <pc:spChg chg="del mod">
          <ac:chgData name="Yoel Kortick" userId="167978f5-7f40-4909-85d5-d4149554ad4e" providerId="ADAL" clId="{FA091B8F-167B-4B79-BC05-E6F65DFF1D55}" dt="2024-04-07T16:31:40.572" v="1048" actId="478"/>
          <ac:spMkLst>
            <pc:docMk/>
            <pc:sldMk cId="3194184157" sldId="2147480453"/>
            <ac:spMk id="8" creationId="{5BB6B573-2379-BC3E-06DE-24E916A13571}"/>
          </ac:spMkLst>
        </pc:spChg>
        <pc:spChg chg="add del mod">
          <ac:chgData name="Yoel Kortick" userId="167978f5-7f40-4909-85d5-d4149554ad4e" providerId="ADAL" clId="{FA091B8F-167B-4B79-BC05-E6F65DFF1D55}" dt="2024-04-07T16:33:41.013" v="1080" actId="478"/>
          <ac:spMkLst>
            <pc:docMk/>
            <pc:sldMk cId="3194184157" sldId="2147480453"/>
            <ac:spMk id="11" creationId="{028BC924-1F3E-BA93-6A8A-6B0FE2CA0C32}"/>
          </ac:spMkLst>
        </pc:spChg>
        <pc:picChg chg="del">
          <ac:chgData name="Yoel Kortick" userId="167978f5-7f40-4909-85d5-d4149554ad4e" providerId="ADAL" clId="{FA091B8F-167B-4B79-BC05-E6F65DFF1D55}" dt="2024-04-07T16:31:37.145" v="1045" actId="478"/>
          <ac:picMkLst>
            <pc:docMk/>
            <pc:sldMk cId="3194184157" sldId="2147480453"/>
            <ac:picMk id="6" creationId="{DB9EC945-2279-FB74-C579-F772E9EEBB22}"/>
          </ac:picMkLst>
        </pc:picChg>
        <pc:cxnChg chg="del">
          <ac:chgData name="Yoel Kortick" userId="167978f5-7f40-4909-85d5-d4149554ad4e" providerId="ADAL" clId="{FA091B8F-167B-4B79-BC05-E6F65DFF1D55}" dt="2024-04-07T16:31:38.114" v="1046" actId="478"/>
          <ac:cxnSpMkLst>
            <pc:docMk/>
            <pc:sldMk cId="3194184157" sldId="2147480453"/>
            <ac:cxnSpMk id="9" creationId="{26EC801C-60F7-24F4-352C-0E1449A95EE8}"/>
          </ac:cxnSpMkLst>
        </pc:cxnChg>
        <pc:cxnChg chg="del">
          <ac:chgData name="Yoel Kortick" userId="167978f5-7f40-4909-85d5-d4149554ad4e" providerId="ADAL" clId="{FA091B8F-167B-4B79-BC05-E6F65DFF1D55}" dt="2024-04-07T16:31:39.417" v="1047" actId="478"/>
          <ac:cxnSpMkLst>
            <pc:docMk/>
            <pc:sldMk cId="3194184157" sldId="2147480453"/>
            <ac:cxnSpMk id="10" creationId="{2DC176CB-B51E-B80B-702B-BCA3400CA923}"/>
          </ac:cxnSpMkLst>
        </pc:cxnChg>
      </pc:sldChg>
      <pc:sldChg chg="addSp delSp modSp mod">
        <pc:chgData name="Yoel Kortick" userId="167978f5-7f40-4909-85d5-d4149554ad4e" providerId="ADAL" clId="{FA091B8F-167B-4B79-BC05-E6F65DFF1D55}" dt="2024-04-07T16:47:31.753" v="1407" actId="20577"/>
        <pc:sldMkLst>
          <pc:docMk/>
          <pc:sldMk cId="3055063310" sldId="2147480454"/>
        </pc:sldMkLst>
        <pc:spChg chg="mod">
          <ac:chgData name="Yoel Kortick" userId="167978f5-7f40-4909-85d5-d4149554ad4e" providerId="ADAL" clId="{FA091B8F-167B-4B79-BC05-E6F65DFF1D55}" dt="2024-04-07T16:47:31.753" v="1407" actId="20577"/>
          <ac:spMkLst>
            <pc:docMk/>
            <pc:sldMk cId="3055063310" sldId="2147480454"/>
            <ac:spMk id="5" creationId="{5103D8B1-67CE-59BD-92BD-303B42B365FA}"/>
          </ac:spMkLst>
        </pc:spChg>
        <pc:spChg chg="del">
          <ac:chgData name="Yoel Kortick" userId="167978f5-7f40-4909-85d5-d4149554ad4e" providerId="ADAL" clId="{FA091B8F-167B-4B79-BC05-E6F65DFF1D55}" dt="2024-04-07T16:41:47.272" v="1320" actId="478"/>
          <ac:spMkLst>
            <pc:docMk/>
            <pc:sldMk cId="3055063310" sldId="2147480454"/>
            <ac:spMk id="12" creationId="{5936AA50-B3AA-BEA2-90AD-B43741EE9308}"/>
          </ac:spMkLst>
        </pc:spChg>
        <pc:spChg chg="del">
          <ac:chgData name="Yoel Kortick" userId="167978f5-7f40-4909-85d5-d4149554ad4e" providerId="ADAL" clId="{FA091B8F-167B-4B79-BC05-E6F65DFF1D55}" dt="2024-04-07T16:41:48.232" v="1321" actId="478"/>
          <ac:spMkLst>
            <pc:docMk/>
            <pc:sldMk cId="3055063310" sldId="2147480454"/>
            <ac:spMk id="13" creationId="{94707969-6894-FFD4-EFDC-11B7204F3356}"/>
          </ac:spMkLst>
        </pc:spChg>
        <pc:picChg chg="add mod">
          <ac:chgData name="Yoel Kortick" userId="167978f5-7f40-4909-85d5-d4149554ad4e" providerId="ADAL" clId="{FA091B8F-167B-4B79-BC05-E6F65DFF1D55}" dt="2024-04-07T16:43:08.371" v="1341" actId="208"/>
          <ac:picMkLst>
            <pc:docMk/>
            <pc:sldMk cId="3055063310" sldId="2147480454"/>
            <ac:picMk id="6" creationId="{1413D0FC-CDF8-2E6D-927C-412F6A8FF678}"/>
          </ac:picMkLst>
        </pc:picChg>
        <pc:picChg chg="del">
          <ac:chgData name="Yoel Kortick" userId="167978f5-7f40-4909-85d5-d4149554ad4e" providerId="ADAL" clId="{FA091B8F-167B-4B79-BC05-E6F65DFF1D55}" dt="2024-04-07T16:41:46.247" v="1319" actId="478"/>
          <ac:picMkLst>
            <pc:docMk/>
            <pc:sldMk cId="3055063310" sldId="2147480454"/>
            <ac:picMk id="11" creationId="{F858C2E2-2BBB-B9BC-1207-8A1CEC07961B}"/>
          </ac:picMkLst>
        </pc:picChg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871521498" sldId="2147480455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143002995" sldId="2147480456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981339227" sldId="2147480457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641278559" sldId="2147480458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45738044" sldId="2147480459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147320157" sldId="2147480461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187267412" sldId="2147480462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904531811" sldId="2147480463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634482220" sldId="2147480464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43066076" sldId="2147480465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3246043755" sldId="2147480467"/>
        </pc:sldMkLst>
      </pc:sldChg>
      <pc:sldChg chg="del">
        <pc:chgData name="Yoel Kortick" userId="167978f5-7f40-4909-85d5-d4149554ad4e" providerId="ADAL" clId="{FA091B8F-167B-4B79-BC05-E6F65DFF1D55}" dt="2024-04-07T16:41:55.491" v="1322" actId="47"/>
        <pc:sldMkLst>
          <pc:docMk/>
          <pc:sldMk cId="2683701464" sldId="2147480469"/>
        </pc:sldMkLst>
      </pc:sldChg>
      <pc:sldChg chg="del">
        <pc:chgData name="Yoel Kortick" userId="167978f5-7f40-4909-85d5-d4149554ad4e" providerId="ADAL" clId="{FA091B8F-167B-4B79-BC05-E6F65DFF1D55}" dt="2024-04-07T15:20:29.668" v="153" actId="47"/>
        <pc:sldMkLst>
          <pc:docMk/>
          <pc:sldMk cId="104525827" sldId="2147480470"/>
        </pc:sldMkLst>
      </pc:sldChg>
      <pc:sldChg chg="addSp delSp modSp add mod">
        <pc:chgData name="Yoel Kortick" userId="167978f5-7f40-4909-85d5-d4149554ad4e" providerId="ADAL" clId="{FA091B8F-167B-4B79-BC05-E6F65DFF1D55}" dt="2024-04-07T16:39:00.106" v="1270" actId="14100"/>
        <pc:sldMkLst>
          <pc:docMk/>
          <pc:sldMk cId="1491223935" sldId="2147480470"/>
        </pc:sldMkLst>
        <pc:spChg chg="add mod">
          <ac:chgData name="Yoel Kortick" userId="167978f5-7f40-4909-85d5-d4149554ad4e" providerId="ADAL" clId="{FA091B8F-167B-4B79-BC05-E6F65DFF1D55}" dt="2024-04-07T16:39:00.106" v="1270" actId="14100"/>
          <ac:spMkLst>
            <pc:docMk/>
            <pc:sldMk cId="1491223935" sldId="2147480470"/>
            <ac:spMk id="2" creationId="{7CE0BA0F-2E68-B97C-1A40-801FAFC011B6}"/>
          </ac:spMkLst>
        </pc:spChg>
        <pc:spChg chg="del">
          <ac:chgData name="Yoel Kortick" userId="167978f5-7f40-4909-85d5-d4149554ad4e" providerId="ADAL" clId="{FA091B8F-167B-4B79-BC05-E6F65DFF1D55}" dt="2024-04-07T16:03:33.797" v="736" actId="478"/>
          <ac:spMkLst>
            <pc:docMk/>
            <pc:sldMk cId="1491223935" sldId="2147480470"/>
            <ac:spMk id="7" creationId="{A6B296D2-7ACF-6ED6-62F6-01A35D65C395}"/>
          </ac:spMkLst>
        </pc:spChg>
        <pc:spChg chg="add mod">
          <ac:chgData name="Yoel Kortick" userId="167978f5-7f40-4909-85d5-d4149554ad4e" providerId="ADAL" clId="{FA091B8F-167B-4B79-BC05-E6F65DFF1D55}" dt="2024-04-07T16:03:47.811" v="781" actId="1038"/>
          <ac:spMkLst>
            <pc:docMk/>
            <pc:sldMk cId="1491223935" sldId="2147480470"/>
            <ac:spMk id="8" creationId="{87165A3A-BA8A-FD7F-00B2-2B2F87D2E37B}"/>
          </ac:spMkLst>
        </pc:spChg>
        <pc:spChg chg="del">
          <ac:chgData name="Yoel Kortick" userId="167978f5-7f40-4909-85d5-d4149554ad4e" providerId="ADAL" clId="{FA091B8F-167B-4B79-BC05-E6F65DFF1D55}" dt="2024-04-07T16:03:34.964" v="737" actId="478"/>
          <ac:spMkLst>
            <pc:docMk/>
            <pc:sldMk cId="1491223935" sldId="2147480470"/>
            <ac:spMk id="9" creationId="{CF2CA68C-3F0C-9B43-497F-22F1BB118AC5}"/>
          </ac:spMkLst>
        </pc:spChg>
        <pc:spChg chg="del">
          <ac:chgData name="Yoel Kortick" userId="167978f5-7f40-4909-85d5-d4149554ad4e" providerId="ADAL" clId="{FA091B8F-167B-4B79-BC05-E6F65DFF1D55}" dt="2024-04-07T16:00:01.750" v="634" actId="478"/>
          <ac:spMkLst>
            <pc:docMk/>
            <pc:sldMk cId="1491223935" sldId="2147480470"/>
            <ac:spMk id="10" creationId="{ABDAE39D-FDB4-AA98-7997-FA74EA2DF653}"/>
          </ac:spMkLst>
        </pc:spChg>
        <pc:spChg chg="add mod">
          <ac:chgData name="Yoel Kortick" userId="167978f5-7f40-4909-85d5-d4149554ad4e" providerId="ADAL" clId="{FA091B8F-167B-4B79-BC05-E6F65DFF1D55}" dt="2024-04-07T16:04:02.078" v="833" actId="14100"/>
          <ac:spMkLst>
            <pc:docMk/>
            <pc:sldMk cId="1491223935" sldId="2147480470"/>
            <ac:spMk id="11" creationId="{32CC3B1E-1FED-77AF-7241-68ACABB57FEC}"/>
          </ac:spMkLst>
        </pc:spChg>
        <pc:picChg chg="add mod ord">
          <ac:chgData name="Yoel Kortick" userId="167978f5-7f40-4909-85d5-d4149554ad4e" providerId="ADAL" clId="{FA091B8F-167B-4B79-BC05-E6F65DFF1D55}" dt="2024-04-07T16:04:04.198" v="834" actId="208"/>
          <ac:picMkLst>
            <pc:docMk/>
            <pc:sldMk cId="1491223935" sldId="2147480470"/>
            <ac:picMk id="6" creationId="{34CB4B27-F2B3-A351-BF8B-AB7629D59D81}"/>
          </ac:picMkLst>
        </pc:picChg>
      </pc:sldChg>
      <pc:sldChg chg="modSp add mod">
        <pc:chgData name="Yoel Kortick" userId="167978f5-7f40-4909-85d5-d4149554ad4e" providerId="ADAL" clId="{FA091B8F-167B-4B79-BC05-E6F65DFF1D55}" dt="2024-04-07T16:40:30.442" v="1317" actId="6549"/>
        <pc:sldMkLst>
          <pc:docMk/>
          <pc:sldMk cId="3897902290" sldId="2147480471"/>
        </pc:sldMkLst>
        <pc:spChg chg="mod">
          <ac:chgData name="Yoel Kortick" userId="167978f5-7f40-4909-85d5-d4149554ad4e" providerId="ADAL" clId="{FA091B8F-167B-4B79-BC05-E6F65DFF1D55}" dt="2024-04-07T16:40:30.442" v="1317" actId="6549"/>
          <ac:spMkLst>
            <pc:docMk/>
            <pc:sldMk cId="3897902290" sldId="2147480471"/>
            <ac:spMk id="11" creationId="{D5F99D3D-CD43-6F45-54DC-1F03B2D80505}"/>
          </ac:spMkLst>
        </pc:spChg>
      </pc:sldChg>
      <pc:sldChg chg="addSp delSp modSp add mod">
        <pc:chgData name="Yoel Kortick" userId="167978f5-7f40-4909-85d5-d4149554ad4e" providerId="ADAL" clId="{FA091B8F-167B-4B79-BC05-E6F65DFF1D55}" dt="2024-04-07T16:47:28.466" v="1405" actId="20577"/>
        <pc:sldMkLst>
          <pc:docMk/>
          <pc:sldMk cId="4289072727" sldId="2147480472"/>
        </pc:sldMkLst>
        <pc:spChg chg="mod">
          <ac:chgData name="Yoel Kortick" userId="167978f5-7f40-4909-85d5-d4149554ad4e" providerId="ADAL" clId="{FA091B8F-167B-4B79-BC05-E6F65DFF1D55}" dt="2024-04-07T16:47:28.466" v="1405" actId="20577"/>
          <ac:spMkLst>
            <pc:docMk/>
            <pc:sldMk cId="4289072727" sldId="2147480472"/>
            <ac:spMk id="5" creationId="{DBAC1EC1-FEB9-A236-AA19-5035BB8BF9DD}"/>
          </ac:spMkLst>
        </pc:spChg>
        <pc:picChg chg="del">
          <ac:chgData name="Yoel Kortick" userId="167978f5-7f40-4909-85d5-d4149554ad4e" providerId="ADAL" clId="{FA091B8F-167B-4B79-BC05-E6F65DFF1D55}" dt="2024-04-07T16:44:10.542" v="1352" actId="478"/>
          <ac:picMkLst>
            <pc:docMk/>
            <pc:sldMk cId="4289072727" sldId="2147480472"/>
            <ac:picMk id="6" creationId="{09C06F9A-EB03-CFEA-B364-4A8F854CB48F}"/>
          </ac:picMkLst>
        </pc:picChg>
        <pc:picChg chg="add mod">
          <ac:chgData name="Yoel Kortick" userId="167978f5-7f40-4909-85d5-d4149554ad4e" providerId="ADAL" clId="{FA091B8F-167B-4B79-BC05-E6F65DFF1D55}" dt="2024-04-07T16:44:21.064" v="1363" actId="1036"/>
          <ac:picMkLst>
            <pc:docMk/>
            <pc:sldMk cId="4289072727" sldId="2147480472"/>
            <ac:picMk id="7" creationId="{3D36637A-753D-58F5-97DD-D86FAAC3AC72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7:25.342" v="1403" actId="20577"/>
        <pc:sldMkLst>
          <pc:docMk/>
          <pc:sldMk cId="3778936511" sldId="2147480473"/>
        </pc:sldMkLst>
        <pc:spChg chg="mod">
          <ac:chgData name="Yoel Kortick" userId="167978f5-7f40-4909-85d5-d4149554ad4e" providerId="ADAL" clId="{FA091B8F-167B-4B79-BC05-E6F65DFF1D55}" dt="2024-04-07T16:47:25.342" v="1403" actId="20577"/>
          <ac:spMkLst>
            <pc:docMk/>
            <pc:sldMk cId="3778936511" sldId="2147480473"/>
            <ac:spMk id="5" creationId="{96BB1F6B-FF6A-B6BC-6866-786F9436A6A5}"/>
          </ac:spMkLst>
        </pc:spChg>
        <pc:picChg chg="add mod">
          <ac:chgData name="Yoel Kortick" userId="167978f5-7f40-4909-85d5-d4149554ad4e" providerId="ADAL" clId="{FA091B8F-167B-4B79-BC05-E6F65DFF1D55}" dt="2024-04-07T16:45:24.148" v="1379" actId="208"/>
          <ac:picMkLst>
            <pc:docMk/>
            <pc:sldMk cId="3778936511" sldId="2147480473"/>
            <ac:picMk id="6" creationId="{252EFAA8-D546-CD05-817F-F3479121BCE8}"/>
          </ac:picMkLst>
        </pc:picChg>
        <pc:picChg chg="del">
          <ac:chgData name="Yoel Kortick" userId="167978f5-7f40-4909-85d5-d4149554ad4e" providerId="ADAL" clId="{FA091B8F-167B-4B79-BC05-E6F65DFF1D55}" dt="2024-04-07T16:45:13.815" v="1375" actId="478"/>
          <ac:picMkLst>
            <pc:docMk/>
            <pc:sldMk cId="3778936511" sldId="2147480473"/>
            <ac:picMk id="7" creationId="{71645717-3820-3206-41F2-3832F0CFDD84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7:20.964" v="1401" actId="20577"/>
        <pc:sldMkLst>
          <pc:docMk/>
          <pc:sldMk cId="2719309551" sldId="2147480474"/>
        </pc:sldMkLst>
        <pc:spChg chg="mod">
          <ac:chgData name="Yoel Kortick" userId="167978f5-7f40-4909-85d5-d4149554ad4e" providerId="ADAL" clId="{FA091B8F-167B-4B79-BC05-E6F65DFF1D55}" dt="2024-04-07T16:47:20.964" v="1401" actId="20577"/>
          <ac:spMkLst>
            <pc:docMk/>
            <pc:sldMk cId="2719309551" sldId="2147480474"/>
            <ac:spMk id="5" creationId="{D0DA2C86-CD59-2EAE-C819-A5A3BB37F107}"/>
          </ac:spMkLst>
        </pc:spChg>
        <pc:picChg chg="del">
          <ac:chgData name="Yoel Kortick" userId="167978f5-7f40-4909-85d5-d4149554ad4e" providerId="ADAL" clId="{FA091B8F-167B-4B79-BC05-E6F65DFF1D55}" dt="2024-04-07T16:46:36.945" v="1390" actId="478"/>
          <ac:picMkLst>
            <pc:docMk/>
            <pc:sldMk cId="2719309551" sldId="2147480474"/>
            <ac:picMk id="6" creationId="{CDA7458B-6BB7-3C73-E089-5E2B1F47C600}"/>
          </ac:picMkLst>
        </pc:picChg>
        <pc:picChg chg="add mod">
          <ac:chgData name="Yoel Kortick" userId="167978f5-7f40-4909-85d5-d4149554ad4e" providerId="ADAL" clId="{FA091B8F-167B-4B79-BC05-E6F65DFF1D55}" dt="2024-04-07T16:46:48.081" v="1394" actId="208"/>
          <ac:picMkLst>
            <pc:docMk/>
            <pc:sldMk cId="2719309551" sldId="2147480474"/>
            <ac:picMk id="7" creationId="{9E2109A7-6F16-DB67-89F9-4995F42E4732}"/>
          </ac:picMkLst>
        </pc:picChg>
      </pc:sldChg>
      <pc:sldChg chg="addSp delSp modSp add mod">
        <pc:chgData name="Yoel Kortick" userId="167978f5-7f40-4909-85d5-d4149554ad4e" providerId="ADAL" clId="{FA091B8F-167B-4B79-BC05-E6F65DFF1D55}" dt="2024-04-07T16:48:49.698" v="1430" actId="1036"/>
        <pc:sldMkLst>
          <pc:docMk/>
          <pc:sldMk cId="1119949806" sldId="2147480475"/>
        </pc:sldMkLst>
        <pc:spChg chg="mod">
          <ac:chgData name="Yoel Kortick" userId="167978f5-7f40-4909-85d5-d4149554ad4e" providerId="ADAL" clId="{FA091B8F-167B-4B79-BC05-E6F65DFF1D55}" dt="2024-04-07T16:47:59.838" v="1412"/>
          <ac:spMkLst>
            <pc:docMk/>
            <pc:sldMk cId="1119949806" sldId="2147480475"/>
            <ac:spMk id="5" creationId="{36A9C092-8C77-BF21-26C1-F8B50178EA7D}"/>
          </ac:spMkLst>
        </pc:spChg>
        <pc:picChg chg="add mod">
          <ac:chgData name="Yoel Kortick" userId="167978f5-7f40-4909-85d5-d4149554ad4e" providerId="ADAL" clId="{FA091B8F-167B-4B79-BC05-E6F65DFF1D55}" dt="2024-04-07T16:48:49.698" v="1430" actId="1036"/>
          <ac:picMkLst>
            <pc:docMk/>
            <pc:sldMk cId="1119949806" sldId="2147480475"/>
            <ac:picMk id="6" creationId="{7A148536-48A8-7FB3-4077-6F3F1BEF8D2F}"/>
          </ac:picMkLst>
        </pc:picChg>
        <pc:picChg chg="del">
          <ac:chgData name="Yoel Kortick" userId="167978f5-7f40-4909-85d5-d4149554ad4e" providerId="ADAL" clId="{FA091B8F-167B-4B79-BC05-E6F65DFF1D55}" dt="2024-04-07T16:48:34.459" v="1413" actId="478"/>
          <ac:picMkLst>
            <pc:docMk/>
            <pc:sldMk cId="1119949806" sldId="2147480475"/>
            <ac:picMk id="7" creationId="{54E49E7E-FFB8-21EF-2090-8DE97C8E1672}"/>
          </ac:picMkLst>
        </pc:picChg>
      </pc:sldChg>
    </pc:docChg>
  </pc:docChgLst>
  <pc:docChgLst>
    <pc:chgData name="Yoel Kortick" userId="167978f5-7f40-4909-85d5-d4149554ad4e" providerId="ADAL" clId="{A51E72F0-EF94-4D9A-B1C4-6F93F6C295A2}"/>
    <pc:docChg chg="undo custSel addSld delSld modSld">
      <pc:chgData name="Yoel Kortick" userId="167978f5-7f40-4909-85d5-d4149554ad4e" providerId="ADAL" clId="{A51E72F0-EF94-4D9A-B1C4-6F93F6C295A2}" dt="2024-09-04T11:38:03.022" v="1131" actId="13926"/>
      <pc:docMkLst>
        <pc:docMk/>
      </pc:docMkLst>
      <pc:sldChg chg="modSp mod">
        <pc:chgData name="Yoel Kortick" userId="167978f5-7f40-4909-85d5-d4149554ad4e" providerId="ADAL" clId="{A51E72F0-EF94-4D9A-B1C4-6F93F6C295A2}" dt="2024-09-04T10:47:29.988" v="3" actId="14100"/>
        <pc:sldMkLst>
          <pc:docMk/>
          <pc:sldMk cId="2377145864" sldId="303"/>
        </pc:sldMkLst>
        <pc:spChg chg="mod">
          <ac:chgData name="Yoel Kortick" userId="167978f5-7f40-4909-85d5-d4149554ad4e" providerId="ADAL" clId="{A51E72F0-EF94-4D9A-B1C4-6F93F6C295A2}" dt="2024-09-04T10:47:29.988" v="3" actId="14100"/>
          <ac:spMkLst>
            <pc:docMk/>
            <pc:sldMk cId="2377145864" sldId="303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A51E72F0-EF94-4D9A-B1C4-6F93F6C295A2}" dt="2024-09-04T11:26:30.305" v="952" actId="20577"/>
        <pc:sldMkLst>
          <pc:docMk/>
          <pc:sldMk cId="3564741323" sldId="306"/>
        </pc:sldMkLst>
        <pc:spChg chg="mod">
          <ac:chgData name="Yoel Kortick" userId="167978f5-7f40-4909-85d5-d4149554ad4e" providerId="ADAL" clId="{A51E72F0-EF94-4D9A-B1C4-6F93F6C295A2}" dt="2024-09-04T11:26:30.305" v="952" actId="20577"/>
          <ac:spMkLst>
            <pc:docMk/>
            <pc:sldMk cId="3564741323" sldId="306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A51E72F0-EF94-4D9A-B1C4-6F93F6C295A2}" dt="2024-09-04T10:47:58.718" v="6"/>
        <pc:sldMkLst>
          <pc:docMk/>
          <pc:sldMk cId="1230613315" sldId="2147480416"/>
        </pc:sldMkLst>
        <pc:spChg chg="mod">
          <ac:chgData name="Yoel Kortick" userId="167978f5-7f40-4909-85d5-d4149554ad4e" providerId="ADAL" clId="{A51E72F0-EF94-4D9A-B1C4-6F93F6C295A2}" dt="2024-09-04T10:47:58.718" v="6"/>
          <ac:spMkLst>
            <pc:docMk/>
            <pc:sldMk cId="1230613315" sldId="2147480416"/>
            <ac:spMk id="10" creationId="{08BBD040-26CC-693E-E7F3-31441B13AF6C}"/>
          </ac:spMkLst>
        </pc:spChg>
      </pc:sldChg>
      <pc:sldChg chg="addSp delSp modSp mod">
        <pc:chgData name="Yoel Kortick" userId="167978f5-7f40-4909-85d5-d4149554ad4e" providerId="ADAL" clId="{A51E72F0-EF94-4D9A-B1C4-6F93F6C295A2}" dt="2024-09-04T10:57:56.887" v="75" actId="208"/>
        <pc:sldMkLst>
          <pc:docMk/>
          <pc:sldMk cId="4224306853" sldId="2147480476"/>
        </pc:sldMkLst>
        <pc:spChg chg="mod">
          <ac:chgData name="Yoel Kortick" userId="167978f5-7f40-4909-85d5-d4149554ad4e" providerId="ADAL" clId="{A51E72F0-EF94-4D9A-B1C4-6F93F6C295A2}" dt="2024-09-04T10:51:13.079" v="12" actId="15"/>
          <ac:spMkLst>
            <pc:docMk/>
            <pc:sldMk cId="4224306853" sldId="2147480476"/>
            <ac:spMk id="2" creationId="{7A834403-9E2F-265C-B240-15DDAB8C36CC}"/>
          </ac:spMkLst>
        </pc:spChg>
        <pc:spChg chg="mod">
          <ac:chgData name="Yoel Kortick" userId="167978f5-7f40-4909-85d5-d4149554ad4e" providerId="ADAL" clId="{A51E72F0-EF94-4D9A-B1C4-6F93F6C295A2}" dt="2024-09-04T10:48:54.963" v="7"/>
          <ac:spMkLst>
            <pc:docMk/>
            <pc:sldMk cId="4224306853" sldId="2147480476"/>
            <ac:spMk id="4" creationId="{96ED5CD9-D5DE-16A7-B4F2-81F2DB25CD79}"/>
          </ac:spMkLst>
        </pc:spChg>
        <pc:picChg chg="add del mod">
          <ac:chgData name="Yoel Kortick" userId="167978f5-7f40-4909-85d5-d4149554ad4e" providerId="ADAL" clId="{A51E72F0-EF94-4D9A-B1C4-6F93F6C295A2}" dt="2024-09-04T10:53:29.394" v="16" actId="478"/>
          <ac:picMkLst>
            <pc:docMk/>
            <pc:sldMk cId="4224306853" sldId="2147480476"/>
            <ac:picMk id="6" creationId="{F098FE71-CA2F-F50C-847D-4DC726E70FF3}"/>
          </ac:picMkLst>
        </pc:picChg>
        <pc:picChg chg="add del mod">
          <ac:chgData name="Yoel Kortick" userId="167978f5-7f40-4909-85d5-d4149554ad4e" providerId="ADAL" clId="{A51E72F0-EF94-4D9A-B1C4-6F93F6C295A2}" dt="2024-09-04T10:57:52.474" v="72" actId="478"/>
          <ac:picMkLst>
            <pc:docMk/>
            <pc:sldMk cId="4224306853" sldId="2147480476"/>
            <ac:picMk id="8" creationId="{12E73F4B-D56D-ADE3-D0F2-1F8CCDC7E999}"/>
          </ac:picMkLst>
        </pc:picChg>
        <pc:picChg chg="add del mod">
          <ac:chgData name="Yoel Kortick" userId="167978f5-7f40-4909-85d5-d4149554ad4e" providerId="ADAL" clId="{A51E72F0-EF94-4D9A-B1C4-6F93F6C295A2}" dt="2024-09-04T10:57:36.617" v="70" actId="22"/>
          <ac:picMkLst>
            <pc:docMk/>
            <pc:sldMk cId="4224306853" sldId="2147480476"/>
            <ac:picMk id="10" creationId="{C5A748DF-444A-E90C-F48E-9577E2A58A1C}"/>
          </ac:picMkLst>
        </pc:picChg>
        <pc:picChg chg="add mod">
          <ac:chgData name="Yoel Kortick" userId="167978f5-7f40-4909-85d5-d4149554ad4e" providerId="ADAL" clId="{A51E72F0-EF94-4D9A-B1C4-6F93F6C295A2}" dt="2024-09-04T10:57:56.887" v="75" actId="208"/>
          <ac:picMkLst>
            <pc:docMk/>
            <pc:sldMk cId="4224306853" sldId="2147480476"/>
            <ac:picMk id="12" creationId="{53528B81-8863-A579-4C58-68318F5ECDE9}"/>
          </ac:picMkLst>
        </pc:picChg>
        <pc:picChg chg="del">
          <ac:chgData name="Yoel Kortick" userId="167978f5-7f40-4909-85d5-d4149554ad4e" providerId="ADAL" clId="{A51E72F0-EF94-4D9A-B1C4-6F93F6C295A2}" dt="2024-09-04T10:51:07.482" v="11" actId="478"/>
          <ac:picMkLst>
            <pc:docMk/>
            <pc:sldMk cId="4224306853" sldId="2147480476"/>
            <ac:picMk id="17" creationId="{92242046-E61E-C477-9A54-C50D85FE78E2}"/>
          </ac:picMkLst>
        </pc:picChg>
      </pc:sldChg>
      <pc:sldChg chg="modSp">
        <pc:chgData name="Yoel Kortick" userId="167978f5-7f40-4909-85d5-d4149554ad4e" providerId="ADAL" clId="{A51E72F0-EF94-4D9A-B1C4-6F93F6C295A2}" dt="2024-09-04T10:48:54.963" v="7"/>
        <pc:sldMkLst>
          <pc:docMk/>
          <pc:sldMk cId="988641287" sldId="2147480515"/>
        </pc:sldMkLst>
        <pc:spChg chg="mod">
          <ac:chgData name="Yoel Kortick" userId="167978f5-7f40-4909-85d5-d4149554ad4e" providerId="ADAL" clId="{A51E72F0-EF94-4D9A-B1C4-6F93F6C295A2}" dt="2024-09-04T10:48:54.963" v="7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 del">
        <pc:chgData name="Yoel Kortick" userId="167978f5-7f40-4909-85d5-d4149554ad4e" providerId="ADAL" clId="{A51E72F0-EF94-4D9A-B1C4-6F93F6C295A2}" dt="2024-09-04T11:30:25.172" v="1027" actId="47"/>
        <pc:sldMkLst>
          <pc:docMk/>
          <pc:sldMk cId="3015453647" sldId="2147480521"/>
        </pc:sldMkLst>
        <pc:spChg chg="mod">
          <ac:chgData name="Yoel Kortick" userId="167978f5-7f40-4909-85d5-d4149554ad4e" providerId="ADAL" clId="{A51E72F0-EF94-4D9A-B1C4-6F93F6C295A2}" dt="2024-09-04T11:30:03.003" v="1026"/>
          <ac:spMkLst>
            <pc:docMk/>
            <pc:sldMk cId="3015453647" sldId="2147480521"/>
            <ac:spMk id="10" creationId="{08BBD040-26CC-693E-E7F3-31441B13AF6C}"/>
          </ac:spMkLst>
        </pc:spChg>
      </pc:sldChg>
      <pc:sldChg chg="delSp modSp mod">
        <pc:chgData name="Yoel Kortick" userId="167978f5-7f40-4909-85d5-d4149554ad4e" providerId="ADAL" clId="{A51E72F0-EF94-4D9A-B1C4-6F93F6C295A2}" dt="2024-09-04T10:56:19.331" v="59" actId="33524"/>
        <pc:sldMkLst>
          <pc:docMk/>
          <pc:sldMk cId="469467101" sldId="2147480526"/>
        </pc:sldMkLst>
        <pc:spChg chg="mod">
          <ac:chgData name="Yoel Kortick" userId="167978f5-7f40-4909-85d5-d4149554ad4e" providerId="ADAL" clId="{A51E72F0-EF94-4D9A-B1C4-6F93F6C295A2}" dt="2024-09-04T10:56:19.331" v="59" actId="33524"/>
          <ac:spMkLst>
            <pc:docMk/>
            <pc:sldMk cId="469467101" sldId="2147480526"/>
            <ac:spMk id="2" creationId="{7A834403-9E2F-265C-B240-15DDAB8C36CC}"/>
          </ac:spMkLst>
        </pc:spChg>
        <pc:spChg chg="mod">
          <ac:chgData name="Yoel Kortick" userId="167978f5-7f40-4909-85d5-d4149554ad4e" providerId="ADAL" clId="{A51E72F0-EF94-4D9A-B1C4-6F93F6C295A2}" dt="2024-09-04T10:48:54.963" v="7"/>
          <ac:spMkLst>
            <pc:docMk/>
            <pc:sldMk cId="469467101" sldId="2147480526"/>
            <ac:spMk id="4" creationId="{96ED5CD9-D5DE-16A7-B4F2-81F2DB25CD79}"/>
          </ac:spMkLst>
        </pc:spChg>
        <pc:picChg chg="del">
          <ac:chgData name="Yoel Kortick" userId="167978f5-7f40-4909-85d5-d4149554ad4e" providerId="ADAL" clId="{A51E72F0-EF94-4D9A-B1C4-6F93F6C295A2}" dt="2024-09-04T10:55:57.203" v="51" actId="478"/>
          <ac:picMkLst>
            <pc:docMk/>
            <pc:sldMk cId="469467101" sldId="2147480526"/>
            <ac:picMk id="9" creationId="{B2E8F1CB-17FA-2935-FE83-041317E9B476}"/>
          </ac:picMkLst>
        </pc:picChg>
      </pc:sldChg>
      <pc:sldChg chg="addSp delSp modSp mod">
        <pc:chgData name="Yoel Kortick" userId="167978f5-7f40-4909-85d5-d4149554ad4e" providerId="ADAL" clId="{A51E72F0-EF94-4D9A-B1C4-6F93F6C295A2}" dt="2024-09-04T11:31:25.216" v="1028" actId="6549"/>
        <pc:sldMkLst>
          <pc:docMk/>
          <pc:sldMk cId="467988855" sldId="2147480527"/>
        </pc:sldMkLst>
        <pc:spChg chg="mod">
          <ac:chgData name="Yoel Kortick" userId="167978f5-7f40-4909-85d5-d4149554ad4e" providerId="ADAL" clId="{A51E72F0-EF94-4D9A-B1C4-6F93F6C295A2}" dt="2024-09-04T11:31:25.216" v="1028" actId="6549"/>
          <ac:spMkLst>
            <pc:docMk/>
            <pc:sldMk cId="467988855" sldId="2147480527"/>
            <ac:spMk id="2" creationId="{7A834403-9E2F-265C-B240-15DDAB8C36CC}"/>
          </ac:spMkLst>
        </pc:spChg>
        <pc:spChg chg="mod">
          <ac:chgData name="Yoel Kortick" userId="167978f5-7f40-4909-85d5-d4149554ad4e" providerId="ADAL" clId="{A51E72F0-EF94-4D9A-B1C4-6F93F6C295A2}" dt="2024-09-04T10:48:54.963" v="7"/>
          <ac:spMkLst>
            <pc:docMk/>
            <pc:sldMk cId="467988855" sldId="2147480527"/>
            <ac:spMk id="4" creationId="{96ED5CD9-D5DE-16A7-B4F2-81F2DB25CD79}"/>
          </ac:spMkLst>
        </pc:spChg>
        <pc:spChg chg="del">
          <ac:chgData name="Yoel Kortick" userId="167978f5-7f40-4909-85d5-d4149554ad4e" providerId="ADAL" clId="{A51E72F0-EF94-4D9A-B1C4-6F93F6C295A2}" dt="2024-09-04T10:59:12.069" v="118" actId="478"/>
          <ac:spMkLst>
            <pc:docMk/>
            <pc:sldMk cId="467988855" sldId="2147480527"/>
            <ac:spMk id="7" creationId="{744FA679-D61D-0D3D-9FE9-20C854C4DE76}"/>
          </ac:spMkLst>
        </pc:spChg>
        <pc:spChg chg="mod">
          <ac:chgData name="Yoel Kortick" userId="167978f5-7f40-4909-85d5-d4149554ad4e" providerId="ADAL" clId="{A51E72F0-EF94-4D9A-B1C4-6F93F6C295A2}" dt="2024-09-04T10:58:58.652" v="116" actId="14100"/>
          <ac:spMkLst>
            <pc:docMk/>
            <pc:sldMk cId="467988855" sldId="2147480527"/>
            <ac:spMk id="9" creationId="{3ECACB8C-086F-64D0-F192-F91C0CD3B9DD}"/>
          </ac:spMkLst>
        </pc:spChg>
        <pc:picChg chg="add mod ord">
          <ac:chgData name="Yoel Kortick" userId="167978f5-7f40-4909-85d5-d4149554ad4e" providerId="ADAL" clId="{A51E72F0-EF94-4D9A-B1C4-6F93F6C295A2}" dt="2024-09-04T10:59:21.281" v="121" actId="167"/>
          <ac:picMkLst>
            <pc:docMk/>
            <pc:sldMk cId="467988855" sldId="2147480527"/>
            <ac:picMk id="6" creationId="{A6CDC9BD-CAFB-63D8-042F-5087564B6012}"/>
          </ac:picMkLst>
        </pc:picChg>
        <pc:picChg chg="del">
          <ac:chgData name="Yoel Kortick" userId="167978f5-7f40-4909-85d5-d4149554ad4e" providerId="ADAL" clId="{A51E72F0-EF94-4D9A-B1C4-6F93F6C295A2}" dt="2024-09-04T10:58:26.799" v="76" actId="478"/>
          <ac:picMkLst>
            <pc:docMk/>
            <pc:sldMk cId="467988855" sldId="2147480527"/>
            <ac:picMk id="8" creationId="{7454ADAD-1951-5E7B-E849-FED499207121}"/>
          </ac:picMkLst>
        </pc:picChg>
      </pc:sldChg>
      <pc:sldChg chg="delSp modSp mod">
        <pc:chgData name="Yoel Kortick" userId="167978f5-7f40-4909-85d5-d4149554ad4e" providerId="ADAL" clId="{A51E72F0-EF94-4D9A-B1C4-6F93F6C295A2}" dt="2024-09-04T11:32:32.164" v="1042" actId="20577"/>
        <pc:sldMkLst>
          <pc:docMk/>
          <pc:sldMk cId="2616692676" sldId="2147480528"/>
        </pc:sldMkLst>
        <pc:spChg chg="mod">
          <ac:chgData name="Yoel Kortick" userId="167978f5-7f40-4909-85d5-d4149554ad4e" providerId="ADAL" clId="{A51E72F0-EF94-4D9A-B1C4-6F93F6C295A2}" dt="2024-09-04T11:32:32.164" v="1042" actId="20577"/>
          <ac:spMkLst>
            <pc:docMk/>
            <pc:sldMk cId="2616692676" sldId="2147480528"/>
            <ac:spMk id="2" creationId="{7A834403-9E2F-265C-B240-15DDAB8C36CC}"/>
          </ac:spMkLst>
        </pc:spChg>
        <pc:spChg chg="mod">
          <ac:chgData name="Yoel Kortick" userId="167978f5-7f40-4909-85d5-d4149554ad4e" providerId="ADAL" clId="{A51E72F0-EF94-4D9A-B1C4-6F93F6C295A2}" dt="2024-09-04T10:48:54.963" v="7"/>
          <ac:spMkLst>
            <pc:docMk/>
            <pc:sldMk cId="2616692676" sldId="2147480528"/>
            <ac:spMk id="4" creationId="{96ED5CD9-D5DE-16A7-B4F2-81F2DB25CD79}"/>
          </ac:spMkLst>
        </pc:spChg>
        <pc:spChg chg="del">
          <ac:chgData name="Yoel Kortick" userId="167978f5-7f40-4909-85d5-d4149554ad4e" providerId="ADAL" clId="{A51E72F0-EF94-4D9A-B1C4-6F93F6C295A2}" dt="2024-09-04T10:59:41.658" v="124" actId="478"/>
          <ac:spMkLst>
            <pc:docMk/>
            <pc:sldMk cId="2616692676" sldId="2147480528"/>
            <ac:spMk id="8" creationId="{30207C82-65A7-227C-EEF6-3F80B85F28E6}"/>
          </ac:spMkLst>
        </pc:spChg>
        <pc:spChg chg="del">
          <ac:chgData name="Yoel Kortick" userId="167978f5-7f40-4909-85d5-d4149554ad4e" providerId="ADAL" clId="{A51E72F0-EF94-4D9A-B1C4-6F93F6C295A2}" dt="2024-09-04T10:59:42.250" v="125" actId="478"/>
          <ac:spMkLst>
            <pc:docMk/>
            <pc:sldMk cId="2616692676" sldId="2147480528"/>
            <ac:spMk id="9" creationId="{1F0BBD73-CA1E-806F-3561-841C6C14D2F6}"/>
          </ac:spMkLst>
        </pc:spChg>
        <pc:picChg chg="del">
          <ac:chgData name="Yoel Kortick" userId="167978f5-7f40-4909-85d5-d4149554ad4e" providerId="ADAL" clId="{A51E72F0-EF94-4D9A-B1C4-6F93F6C295A2}" dt="2024-09-04T10:59:40.696" v="123" actId="478"/>
          <ac:picMkLst>
            <pc:docMk/>
            <pc:sldMk cId="2616692676" sldId="2147480528"/>
            <ac:picMk id="6" creationId="{20A2AB20-67E3-074B-6A37-A87B2D7F7564}"/>
          </ac:picMkLst>
        </pc:picChg>
      </pc:sldChg>
      <pc:sldChg chg="addSp delSp modSp mod">
        <pc:chgData name="Yoel Kortick" userId="167978f5-7f40-4909-85d5-d4149554ad4e" providerId="ADAL" clId="{A51E72F0-EF94-4D9A-B1C4-6F93F6C295A2}" dt="2024-09-04T11:32:40.844" v="1043" actId="20577"/>
        <pc:sldMkLst>
          <pc:docMk/>
          <pc:sldMk cId="3455010729" sldId="2147480529"/>
        </pc:sldMkLst>
        <pc:spChg chg="mod">
          <ac:chgData name="Yoel Kortick" userId="167978f5-7f40-4909-85d5-d4149554ad4e" providerId="ADAL" clId="{A51E72F0-EF94-4D9A-B1C4-6F93F6C295A2}" dt="2024-09-04T11:32:40.844" v="1043" actId="20577"/>
          <ac:spMkLst>
            <pc:docMk/>
            <pc:sldMk cId="3455010729" sldId="2147480529"/>
            <ac:spMk id="2" creationId="{7A834403-9E2F-265C-B240-15DDAB8C36CC}"/>
          </ac:spMkLst>
        </pc:spChg>
        <pc:spChg chg="mod">
          <ac:chgData name="Yoel Kortick" userId="167978f5-7f40-4909-85d5-d4149554ad4e" providerId="ADAL" clId="{A51E72F0-EF94-4D9A-B1C4-6F93F6C295A2}" dt="2024-09-04T10:48:54.963" v="7"/>
          <ac:spMkLst>
            <pc:docMk/>
            <pc:sldMk cId="3455010729" sldId="2147480529"/>
            <ac:spMk id="4" creationId="{96ED5CD9-D5DE-16A7-B4F2-81F2DB25CD79}"/>
          </ac:spMkLst>
        </pc:spChg>
        <pc:spChg chg="mod">
          <ac:chgData name="Yoel Kortick" userId="167978f5-7f40-4909-85d5-d4149554ad4e" providerId="ADAL" clId="{A51E72F0-EF94-4D9A-B1C4-6F93F6C295A2}" dt="2024-09-04T11:02:38.508" v="250" actId="14100"/>
          <ac:spMkLst>
            <pc:docMk/>
            <pc:sldMk cId="3455010729" sldId="2147480529"/>
            <ac:spMk id="7" creationId="{3C5E4DB7-04C6-B0FC-EFC6-7AA7C6B27A0F}"/>
          </ac:spMkLst>
        </pc:spChg>
        <pc:spChg chg="mod">
          <ac:chgData name="Yoel Kortick" userId="167978f5-7f40-4909-85d5-d4149554ad4e" providerId="ADAL" clId="{A51E72F0-EF94-4D9A-B1C4-6F93F6C295A2}" dt="2024-09-04T11:02:31.978" v="248" actId="1037"/>
          <ac:spMkLst>
            <pc:docMk/>
            <pc:sldMk cId="3455010729" sldId="2147480529"/>
            <ac:spMk id="9" creationId="{BA5E77DB-8F87-26AA-1132-D53C5C0498B2}"/>
          </ac:spMkLst>
        </pc:spChg>
        <pc:picChg chg="add mod ord">
          <ac:chgData name="Yoel Kortick" userId="167978f5-7f40-4909-85d5-d4149554ad4e" providerId="ADAL" clId="{A51E72F0-EF94-4D9A-B1C4-6F93F6C295A2}" dt="2024-09-04T11:02:40.642" v="251" actId="208"/>
          <ac:picMkLst>
            <pc:docMk/>
            <pc:sldMk cId="3455010729" sldId="2147480529"/>
            <ac:picMk id="6" creationId="{8BBD942F-D9BF-93E4-1B44-37A572FBAD91}"/>
          </ac:picMkLst>
        </pc:picChg>
        <pc:picChg chg="del">
          <ac:chgData name="Yoel Kortick" userId="167978f5-7f40-4909-85d5-d4149554ad4e" providerId="ADAL" clId="{A51E72F0-EF94-4D9A-B1C4-6F93F6C295A2}" dt="2024-09-04T11:02:20.338" v="237" actId="478"/>
          <ac:picMkLst>
            <pc:docMk/>
            <pc:sldMk cId="3455010729" sldId="2147480529"/>
            <ac:picMk id="8" creationId="{3E470B6D-4D56-2849-2965-F8D290D2633D}"/>
          </ac:picMkLst>
        </pc:picChg>
      </pc:sldChg>
      <pc:sldChg chg="addSp delSp modSp mod">
        <pc:chgData name="Yoel Kortick" userId="167978f5-7f40-4909-85d5-d4149554ad4e" providerId="ADAL" clId="{A51E72F0-EF94-4D9A-B1C4-6F93F6C295A2}" dt="2024-09-04T11:05:23.614" v="370" actId="11529"/>
        <pc:sldMkLst>
          <pc:docMk/>
          <pc:sldMk cId="3350681907" sldId="2147480530"/>
        </pc:sldMkLst>
        <pc:spChg chg="del">
          <ac:chgData name="Yoel Kortick" userId="167978f5-7f40-4909-85d5-d4149554ad4e" providerId="ADAL" clId="{A51E72F0-EF94-4D9A-B1C4-6F93F6C295A2}" dt="2024-09-04T11:03:31.528" v="312" actId="478"/>
          <ac:spMkLst>
            <pc:docMk/>
            <pc:sldMk cId="3350681907" sldId="2147480530"/>
            <ac:spMk id="2" creationId="{F0CD1E7F-C73D-D552-4C4D-C584A860ABA3}"/>
          </ac:spMkLst>
        </pc:spChg>
        <pc:spChg chg="mod">
          <ac:chgData name="Yoel Kortick" userId="167978f5-7f40-4909-85d5-d4149554ad4e" providerId="ADAL" clId="{A51E72F0-EF94-4D9A-B1C4-6F93F6C295A2}" dt="2024-09-04T10:48:54.963" v="7"/>
          <ac:spMkLst>
            <pc:docMk/>
            <pc:sldMk cId="3350681907" sldId="2147480530"/>
            <ac:spMk id="4" creationId="{96ED5CD9-D5DE-16A7-B4F2-81F2DB25CD79}"/>
          </ac:spMkLst>
        </pc:spChg>
        <pc:spChg chg="mod">
          <ac:chgData name="Yoel Kortick" userId="167978f5-7f40-4909-85d5-d4149554ad4e" providerId="ADAL" clId="{A51E72F0-EF94-4D9A-B1C4-6F93F6C295A2}" dt="2024-09-04T11:04:29.848" v="321" actId="6549"/>
          <ac:spMkLst>
            <pc:docMk/>
            <pc:sldMk cId="3350681907" sldId="2147480530"/>
            <ac:spMk id="5" creationId="{E3712B32-E30C-7338-1021-81320DB0C910}"/>
          </ac:spMkLst>
        </pc:spChg>
        <pc:spChg chg="add mod">
          <ac:chgData name="Yoel Kortick" userId="167978f5-7f40-4909-85d5-d4149554ad4e" providerId="ADAL" clId="{A51E72F0-EF94-4D9A-B1C4-6F93F6C295A2}" dt="2024-09-04T11:04:38.466" v="327" actId="1035"/>
          <ac:spMkLst>
            <pc:docMk/>
            <pc:sldMk cId="3350681907" sldId="2147480530"/>
            <ac:spMk id="8" creationId="{C78D824A-36DF-62EF-69E0-8484EB46B1E5}"/>
          </ac:spMkLst>
        </pc:spChg>
        <pc:spChg chg="add mod">
          <ac:chgData name="Yoel Kortick" userId="167978f5-7f40-4909-85d5-d4149554ad4e" providerId="ADAL" clId="{A51E72F0-EF94-4D9A-B1C4-6F93F6C295A2}" dt="2024-09-04T11:05:03.862" v="368" actId="208"/>
          <ac:spMkLst>
            <pc:docMk/>
            <pc:sldMk cId="3350681907" sldId="2147480530"/>
            <ac:spMk id="9" creationId="{338FBE47-45D0-3075-A50D-0D19E4CAF172}"/>
          </ac:spMkLst>
        </pc:spChg>
        <pc:spChg chg="add">
          <ac:chgData name="Yoel Kortick" userId="167978f5-7f40-4909-85d5-d4149554ad4e" providerId="ADAL" clId="{A51E72F0-EF94-4D9A-B1C4-6F93F6C295A2}" dt="2024-09-04T11:05:23.614" v="370" actId="11529"/>
          <ac:spMkLst>
            <pc:docMk/>
            <pc:sldMk cId="3350681907" sldId="2147480530"/>
            <ac:spMk id="12" creationId="{EBF1CE1A-F7E7-3C5D-94C5-C10FEB551AEA}"/>
          </ac:spMkLst>
        </pc:spChg>
        <pc:picChg chg="add mod">
          <ac:chgData name="Yoel Kortick" userId="167978f5-7f40-4909-85d5-d4149554ad4e" providerId="ADAL" clId="{A51E72F0-EF94-4D9A-B1C4-6F93F6C295A2}" dt="2024-09-04T11:04:41.801" v="328" actId="208"/>
          <ac:picMkLst>
            <pc:docMk/>
            <pc:sldMk cId="3350681907" sldId="2147480530"/>
            <ac:picMk id="7" creationId="{E385104E-6559-D140-6AB1-2EA337690D38}"/>
          </ac:picMkLst>
        </pc:picChg>
        <pc:cxnChg chg="add">
          <ac:chgData name="Yoel Kortick" userId="167978f5-7f40-4909-85d5-d4149554ad4e" providerId="ADAL" clId="{A51E72F0-EF94-4D9A-B1C4-6F93F6C295A2}" dt="2024-09-04T11:05:09.638" v="369" actId="11529"/>
          <ac:cxnSpMkLst>
            <pc:docMk/>
            <pc:sldMk cId="3350681907" sldId="2147480530"/>
            <ac:cxnSpMk id="11" creationId="{64F584F7-2175-35AB-3FFA-B9D8F3882A62}"/>
          </ac:cxnSpMkLst>
        </pc:cxnChg>
      </pc:sldChg>
      <pc:sldChg chg="addSp delSp modSp mod">
        <pc:chgData name="Yoel Kortick" userId="167978f5-7f40-4909-85d5-d4149554ad4e" providerId="ADAL" clId="{A51E72F0-EF94-4D9A-B1C4-6F93F6C295A2}" dt="2024-09-04T11:10:10.186" v="531" actId="14100"/>
        <pc:sldMkLst>
          <pc:docMk/>
          <pc:sldMk cId="116285013" sldId="2147480531"/>
        </pc:sldMkLst>
        <pc:spChg chg="mod">
          <ac:chgData name="Yoel Kortick" userId="167978f5-7f40-4909-85d5-d4149554ad4e" providerId="ADAL" clId="{A51E72F0-EF94-4D9A-B1C4-6F93F6C295A2}" dt="2024-09-04T11:06:18.471" v="383" actId="14100"/>
          <ac:spMkLst>
            <pc:docMk/>
            <pc:sldMk cId="116285013" sldId="2147480531"/>
            <ac:spMk id="2" creationId="{7A834403-9E2F-265C-B240-15DDAB8C36CC}"/>
          </ac:spMkLst>
        </pc:spChg>
        <pc:spChg chg="mod">
          <ac:chgData name="Yoel Kortick" userId="167978f5-7f40-4909-85d5-d4149554ad4e" providerId="ADAL" clId="{A51E72F0-EF94-4D9A-B1C4-6F93F6C295A2}" dt="2024-09-04T10:48:54.963" v="7"/>
          <ac:spMkLst>
            <pc:docMk/>
            <pc:sldMk cId="116285013" sldId="2147480531"/>
            <ac:spMk id="4" creationId="{96ED5CD9-D5DE-16A7-B4F2-81F2DB25CD79}"/>
          </ac:spMkLst>
        </pc:spChg>
        <pc:spChg chg="mod">
          <ac:chgData name="Yoel Kortick" userId="167978f5-7f40-4909-85d5-d4149554ad4e" providerId="ADAL" clId="{A51E72F0-EF94-4D9A-B1C4-6F93F6C295A2}" dt="2024-09-04T11:06:30.613" v="389" actId="14100"/>
          <ac:spMkLst>
            <pc:docMk/>
            <pc:sldMk cId="116285013" sldId="2147480531"/>
            <ac:spMk id="7" creationId="{BE1BF14D-6C71-8E33-5C22-133AE05448D9}"/>
          </ac:spMkLst>
        </pc:spChg>
        <pc:spChg chg="mod">
          <ac:chgData name="Yoel Kortick" userId="167978f5-7f40-4909-85d5-d4149554ad4e" providerId="ADAL" clId="{A51E72F0-EF94-4D9A-B1C4-6F93F6C295A2}" dt="2024-09-04T11:10:00.406" v="529" actId="14100"/>
          <ac:spMkLst>
            <pc:docMk/>
            <pc:sldMk cId="116285013" sldId="2147480531"/>
            <ac:spMk id="8" creationId="{8E4F4955-6945-DDC8-CB9F-8A603A379FB6}"/>
          </ac:spMkLst>
        </pc:spChg>
        <pc:spChg chg="add mod">
          <ac:chgData name="Yoel Kortick" userId="167978f5-7f40-4909-85d5-d4149554ad4e" providerId="ADAL" clId="{A51E72F0-EF94-4D9A-B1C4-6F93F6C295A2}" dt="2024-09-04T11:09:42.050" v="522" actId="1037"/>
          <ac:spMkLst>
            <pc:docMk/>
            <pc:sldMk cId="116285013" sldId="2147480531"/>
            <ac:spMk id="10" creationId="{0E68DCFD-F556-C45A-5B31-8CDFB1614CE6}"/>
          </ac:spMkLst>
        </pc:spChg>
        <pc:spChg chg="add mod">
          <ac:chgData name="Yoel Kortick" userId="167978f5-7f40-4909-85d5-d4149554ad4e" providerId="ADAL" clId="{A51E72F0-EF94-4D9A-B1C4-6F93F6C295A2}" dt="2024-09-04T11:09:42.050" v="522" actId="1037"/>
          <ac:spMkLst>
            <pc:docMk/>
            <pc:sldMk cId="116285013" sldId="2147480531"/>
            <ac:spMk id="13" creationId="{B2C57D26-FC30-22D4-C9F4-955FAA873350}"/>
          </ac:spMkLst>
        </pc:spChg>
        <pc:spChg chg="add mod">
          <ac:chgData name="Yoel Kortick" userId="167978f5-7f40-4909-85d5-d4149554ad4e" providerId="ADAL" clId="{A51E72F0-EF94-4D9A-B1C4-6F93F6C295A2}" dt="2024-09-04T11:10:03.226" v="530" actId="14100"/>
          <ac:spMkLst>
            <pc:docMk/>
            <pc:sldMk cId="116285013" sldId="2147480531"/>
            <ac:spMk id="14" creationId="{8259A8D0-17D3-85BB-A288-33E19E4561E6}"/>
          </ac:spMkLst>
        </pc:spChg>
        <pc:spChg chg="add mod">
          <ac:chgData name="Yoel Kortick" userId="167978f5-7f40-4909-85d5-d4149554ad4e" providerId="ADAL" clId="{A51E72F0-EF94-4D9A-B1C4-6F93F6C295A2}" dt="2024-09-04T11:10:10.186" v="531" actId="14100"/>
          <ac:spMkLst>
            <pc:docMk/>
            <pc:sldMk cId="116285013" sldId="2147480531"/>
            <ac:spMk id="17" creationId="{515045E9-D51A-9A4B-CD89-C4873DD7FDB4}"/>
          </ac:spMkLst>
        </pc:spChg>
        <pc:spChg chg="add mod">
          <ac:chgData name="Yoel Kortick" userId="167978f5-7f40-4909-85d5-d4149554ad4e" providerId="ADAL" clId="{A51E72F0-EF94-4D9A-B1C4-6F93F6C295A2}" dt="2024-09-04T11:09:42.050" v="522" actId="1037"/>
          <ac:spMkLst>
            <pc:docMk/>
            <pc:sldMk cId="116285013" sldId="2147480531"/>
            <ac:spMk id="18" creationId="{895935C6-553D-8B33-E6BD-0C0821D9C08D}"/>
          </ac:spMkLst>
        </pc:spChg>
        <pc:picChg chg="del">
          <ac:chgData name="Yoel Kortick" userId="167978f5-7f40-4909-85d5-d4149554ad4e" providerId="ADAL" clId="{A51E72F0-EF94-4D9A-B1C4-6F93F6C295A2}" dt="2024-09-04T11:06:19.704" v="384" actId="478"/>
          <ac:picMkLst>
            <pc:docMk/>
            <pc:sldMk cId="116285013" sldId="2147480531"/>
            <ac:picMk id="6" creationId="{CFF5BC15-6090-063F-FACD-0F24DF3A8F7F}"/>
          </ac:picMkLst>
        </pc:picChg>
        <pc:picChg chg="add mod ord">
          <ac:chgData name="Yoel Kortick" userId="167978f5-7f40-4909-85d5-d4149554ad4e" providerId="ADAL" clId="{A51E72F0-EF94-4D9A-B1C4-6F93F6C295A2}" dt="2024-09-04T11:09:06.656" v="501" actId="1076"/>
          <ac:picMkLst>
            <pc:docMk/>
            <pc:sldMk cId="116285013" sldId="2147480531"/>
            <ac:picMk id="9" creationId="{7C1DDADE-55BE-4673-4CC7-68FA84DC3F43}"/>
          </ac:picMkLst>
        </pc:picChg>
        <pc:cxnChg chg="add mod">
          <ac:chgData name="Yoel Kortick" userId="167978f5-7f40-4909-85d5-d4149554ad4e" providerId="ADAL" clId="{A51E72F0-EF94-4D9A-B1C4-6F93F6C295A2}" dt="2024-09-04T11:09:50.863" v="526" actId="14100"/>
          <ac:cxnSpMkLst>
            <pc:docMk/>
            <pc:sldMk cId="116285013" sldId="2147480531"/>
            <ac:cxnSpMk id="12" creationId="{2B976091-3B3C-C2F9-A747-634D6427A9B0}"/>
          </ac:cxnSpMkLst>
        </pc:cxnChg>
        <pc:cxnChg chg="add mod">
          <ac:chgData name="Yoel Kortick" userId="167978f5-7f40-4909-85d5-d4149554ad4e" providerId="ADAL" clId="{A51E72F0-EF94-4D9A-B1C4-6F93F6C295A2}" dt="2024-09-04T11:09:47.286" v="524" actId="14100"/>
          <ac:cxnSpMkLst>
            <pc:docMk/>
            <pc:sldMk cId="116285013" sldId="2147480531"/>
            <ac:cxnSpMk id="15" creationId="{2FFE099A-421C-6F81-DC22-830B5BD1930A}"/>
          </ac:cxnSpMkLst>
        </pc:cxnChg>
        <pc:cxnChg chg="add mod">
          <ac:chgData name="Yoel Kortick" userId="167978f5-7f40-4909-85d5-d4149554ad4e" providerId="ADAL" clId="{A51E72F0-EF94-4D9A-B1C4-6F93F6C295A2}" dt="2024-09-04T11:09:55.828" v="528" actId="14100"/>
          <ac:cxnSpMkLst>
            <pc:docMk/>
            <pc:sldMk cId="116285013" sldId="2147480531"/>
            <ac:cxnSpMk id="21" creationId="{1C67B302-ADBA-E007-2449-2B85954CF471}"/>
          </ac:cxnSpMkLst>
        </pc:cxnChg>
      </pc:sldChg>
      <pc:sldChg chg="addSp delSp modSp mod">
        <pc:chgData name="Yoel Kortick" userId="167978f5-7f40-4909-85d5-d4149554ad4e" providerId="ADAL" clId="{A51E72F0-EF94-4D9A-B1C4-6F93F6C295A2}" dt="2024-09-04T11:34:41.332" v="1048" actId="208"/>
        <pc:sldMkLst>
          <pc:docMk/>
          <pc:sldMk cId="2185393104" sldId="2147480532"/>
        </pc:sldMkLst>
        <pc:spChg chg="mod">
          <ac:chgData name="Yoel Kortick" userId="167978f5-7f40-4909-85d5-d4149554ad4e" providerId="ADAL" clId="{A51E72F0-EF94-4D9A-B1C4-6F93F6C295A2}" dt="2024-09-04T11:34:35.265" v="1044" actId="6549"/>
          <ac:spMkLst>
            <pc:docMk/>
            <pc:sldMk cId="2185393104" sldId="2147480532"/>
            <ac:spMk id="2" creationId="{7A834403-9E2F-265C-B240-15DDAB8C36CC}"/>
          </ac:spMkLst>
        </pc:spChg>
        <pc:spChg chg="mod">
          <ac:chgData name="Yoel Kortick" userId="167978f5-7f40-4909-85d5-d4149554ad4e" providerId="ADAL" clId="{A51E72F0-EF94-4D9A-B1C4-6F93F6C295A2}" dt="2024-09-04T11:27:32.178" v="1010" actId="404"/>
          <ac:spMkLst>
            <pc:docMk/>
            <pc:sldMk cId="2185393104" sldId="2147480532"/>
            <ac:spMk id="4" creationId="{96ED5CD9-D5DE-16A7-B4F2-81F2DB25CD79}"/>
          </ac:spMkLst>
        </pc:spChg>
        <pc:spChg chg="del">
          <ac:chgData name="Yoel Kortick" userId="167978f5-7f40-4909-85d5-d4149554ad4e" providerId="ADAL" clId="{A51E72F0-EF94-4D9A-B1C4-6F93F6C295A2}" dt="2024-09-04T11:11:55.892" v="629" actId="478"/>
          <ac:spMkLst>
            <pc:docMk/>
            <pc:sldMk cId="2185393104" sldId="2147480532"/>
            <ac:spMk id="8" creationId="{ADEFC155-A577-76B5-593D-7EFC625E8994}"/>
          </ac:spMkLst>
        </pc:spChg>
        <pc:picChg chg="del">
          <ac:chgData name="Yoel Kortick" userId="167978f5-7f40-4909-85d5-d4149554ad4e" providerId="ADAL" clId="{A51E72F0-EF94-4D9A-B1C4-6F93F6C295A2}" dt="2024-09-04T11:11:48.543" v="626" actId="478"/>
          <ac:picMkLst>
            <pc:docMk/>
            <pc:sldMk cId="2185393104" sldId="2147480532"/>
            <ac:picMk id="6" creationId="{53765968-D254-DF1F-99CF-8E21C69B45BE}"/>
          </ac:picMkLst>
        </pc:picChg>
        <pc:picChg chg="add del mod">
          <ac:chgData name="Yoel Kortick" userId="167978f5-7f40-4909-85d5-d4149554ad4e" providerId="ADAL" clId="{A51E72F0-EF94-4D9A-B1C4-6F93F6C295A2}" dt="2024-09-04T11:13:04.546" v="644" actId="478"/>
          <ac:picMkLst>
            <pc:docMk/>
            <pc:sldMk cId="2185393104" sldId="2147480532"/>
            <ac:picMk id="7" creationId="{8A4F8A47-B023-8337-2175-A0ACB541C260}"/>
          </ac:picMkLst>
        </pc:picChg>
        <pc:picChg chg="add del mod">
          <ac:chgData name="Yoel Kortick" userId="167978f5-7f40-4909-85d5-d4149554ad4e" providerId="ADAL" clId="{A51E72F0-EF94-4D9A-B1C4-6F93F6C295A2}" dt="2024-09-04T11:34:37.277" v="1045" actId="478"/>
          <ac:picMkLst>
            <pc:docMk/>
            <pc:sldMk cId="2185393104" sldId="2147480532"/>
            <ac:picMk id="10" creationId="{7A437BF9-93A0-09D0-7424-6CC18ABFD95F}"/>
          </ac:picMkLst>
        </pc:picChg>
        <pc:picChg chg="add mod">
          <ac:chgData name="Yoel Kortick" userId="167978f5-7f40-4909-85d5-d4149554ad4e" providerId="ADAL" clId="{A51E72F0-EF94-4D9A-B1C4-6F93F6C295A2}" dt="2024-09-04T11:34:41.332" v="1048" actId="208"/>
          <ac:picMkLst>
            <pc:docMk/>
            <pc:sldMk cId="2185393104" sldId="2147480532"/>
            <ac:picMk id="12" creationId="{BCB7DEB5-1CA9-A0C2-E3DD-99063A004F14}"/>
          </ac:picMkLst>
        </pc:picChg>
      </pc:sldChg>
      <pc:sldChg chg="del">
        <pc:chgData name="Yoel Kortick" userId="167978f5-7f40-4909-85d5-d4149554ad4e" providerId="ADAL" clId="{A51E72F0-EF94-4D9A-B1C4-6F93F6C295A2}" dt="2024-09-04T11:25:44.384" v="934" actId="47"/>
        <pc:sldMkLst>
          <pc:docMk/>
          <pc:sldMk cId="3204756167" sldId="2147480537"/>
        </pc:sldMkLst>
      </pc:sldChg>
      <pc:sldChg chg="del">
        <pc:chgData name="Yoel Kortick" userId="167978f5-7f40-4909-85d5-d4149554ad4e" providerId="ADAL" clId="{A51E72F0-EF94-4D9A-B1C4-6F93F6C295A2}" dt="2024-09-04T11:25:44.384" v="934" actId="47"/>
        <pc:sldMkLst>
          <pc:docMk/>
          <pc:sldMk cId="3126385215" sldId="2147480538"/>
        </pc:sldMkLst>
      </pc:sldChg>
      <pc:sldChg chg="del">
        <pc:chgData name="Yoel Kortick" userId="167978f5-7f40-4909-85d5-d4149554ad4e" providerId="ADAL" clId="{A51E72F0-EF94-4D9A-B1C4-6F93F6C295A2}" dt="2024-09-04T11:25:44.384" v="934" actId="47"/>
        <pc:sldMkLst>
          <pc:docMk/>
          <pc:sldMk cId="3213534235" sldId="2147480539"/>
        </pc:sldMkLst>
      </pc:sldChg>
      <pc:sldChg chg="addSp delSp modSp mod">
        <pc:chgData name="Yoel Kortick" userId="167978f5-7f40-4909-85d5-d4149554ad4e" providerId="ADAL" clId="{A51E72F0-EF94-4D9A-B1C4-6F93F6C295A2}" dt="2024-09-04T11:30:03.003" v="1026"/>
        <pc:sldMkLst>
          <pc:docMk/>
          <pc:sldMk cId="519699332" sldId="2147480540"/>
        </pc:sldMkLst>
        <pc:spChg chg="del">
          <ac:chgData name="Yoel Kortick" userId="167978f5-7f40-4909-85d5-d4149554ad4e" providerId="ADAL" clId="{A51E72F0-EF94-4D9A-B1C4-6F93F6C295A2}" dt="2024-09-04T11:26:59.301" v="953" actId="478"/>
          <ac:spMkLst>
            <pc:docMk/>
            <pc:sldMk cId="519699332" sldId="2147480540"/>
            <ac:spMk id="2" creationId="{7A834403-9E2F-265C-B240-15DDAB8C36CC}"/>
          </ac:spMkLst>
        </pc:spChg>
        <pc:spChg chg="del mod">
          <ac:chgData name="Yoel Kortick" userId="167978f5-7f40-4909-85d5-d4149554ad4e" providerId="ADAL" clId="{A51E72F0-EF94-4D9A-B1C4-6F93F6C295A2}" dt="2024-09-04T11:27:37.747" v="1011" actId="478"/>
          <ac:spMkLst>
            <pc:docMk/>
            <pc:sldMk cId="519699332" sldId="2147480540"/>
            <ac:spMk id="4" creationId="{96ED5CD9-D5DE-16A7-B4F2-81F2DB25CD79}"/>
          </ac:spMkLst>
        </pc:spChg>
        <pc:spChg chg="add mod">
          <ac:chgData name="Yoel Kortick" userId="167978f5-7f40-4909-85d5-d4149554ad4e" providerId="ADAL" clId="{A51E72F0-EF94-4D9A-B1C4-6F93F6C295A2}" dt="2024-09-04T11:27:04.613" v="975" actId="1035"/>
          <ac:spMkLst>
            <pc:docMk/>
            <pc:sldMk cId="519699332" sldId="2147480540"/>
            <ac:spMk id="5" creationId="{FAA21A02-3008-80A1-2D97-935D897A1CE6}"/>
          </ac:spMkLst>
        </pc:spChg>
        <pc:spChg chg="add mod">
          <ac:chgData name="Yoel Kortick" userId="167978f5-7f40-4909-85d5-d4149554ad4e" providerId="ADAL" clId="{A51E72F0-EF94-4D9A-B1C4-6F93F6C295A2}" dt="2024-09-04T11:30:03.003" v="1026"/>
          <ac:spMkLst>
            <pc:docMk/>
            <pc:sldMk cId="519699332" sldId="2147480540"/>
            <ac:spMk id="6" creationId="{476149A6-2C6B-AB47-0E25-DD4E5BCD82DB}"/>
          </ac:spMkLst>
        </pc:spChg>
        <pc:spChg chg="add mod">
          <ac:chgData name="Yoel Kortick" userId="167978f5-7f40-4909-85d5-d4149554ad4e" providerId="ADAL" clId="{A51E72F0-EF94-4D9A-B1C4-6F93F6C295A2}" dt="2024-09-04T11:27:04.613" v="975" actId="1035"/>
          <ac:spMkLst>
            <pc:docMk/>
            <pc:sldMk cId="519699332" sldId="2147480540"/>
            <ac:spMk id="8" creationId="{180E8767-2119-79C7-E770-1E77508A4E40}"/>
          </ac:spMkLst>
        </pc:spChg>
        <pc:spChg chg="del">
          <ac:chgData name="Yoel Kortick" userId="167978f5-7f40-4909-85d5-d4149554ad4e" providerId="ADAL" clId="{A51E72F0-EF94-4D9A-B1C4-6F93F6C295A2}" dt="2024-09-04T11:13:39.201" v="651" actId="478"/>
          <ac:spMkLst>
            <pc:docMk/>
            <pc:sldMk cId="519699332" sldId="2147480540"/>
            <ac:spMk id="9" creationId="{F4226C0D-58F4-8BCD-B4A1-37506D72B6D5}"/>
          </ac:spMkLst>
        </pc:spChg>
        <pc:spChg chg="add mod">
          <ac:chgData name="Yoel Kortick" userId="167978f5-7f40-4909-85d5-d4149554ad4e" providerId="ADAL" clId="{A51E72F0-EF94-4D9A-B1C4-6F93F6C295A2}" dt="2024-09-04T11:30:03.003" v="1026"/>
          <ac:spMkLst>
            <pc:docMk/>
            <pc:sldMk cId="519699332" sldId="2147480540"/>
            <ac:spMk id="10" creationId="{C4F768A5-DE09-F321-8744-59900760C529}"/>
          </ac:spMkLst>
        </pc:spChg>
        <pc:spChg chg="add mod">
          <ac:chgData name="Yoel Kortick" userId="167978f5-7f40-4909-85d5-d4149554ad4e" providerId="ADAL" clId="{A51E72F0-EF94-4D9A-B1C4-6F93F6C295A2}" dt="2024-09-04T11:27:08.138" v="976" actId="1076"/>
          <ac:spMkLst>
            <pc:docMk/>
            <pc:sldMk cId="519699332" sldId="2147480540"/>
            <ac:spMk id="11" creationId="{83EDC278-C455-8E24-3176-F4B5D585EFAD}"/>
          </ac:spMkLst>
        </pc:spChg>
        <pc:spChg chg="add del mod">
          <ac:chgData name="Yoel Kortick" userId="167978f5-7f40-4909-85d5-d4149554ad4e" providerId="ADAL" clId="{A51E72F0-EF94-4D9A-B1C4-6F93F6C295A2}" dt="2024-09-04T11:14:12.038" v="689" actId="478"/>
          <ac:spMkLst>
            <pc:docMk/>
            <pc:sldMk cId="519699332" sldId="2147480540"/>
            <ac:spMk id="12" creationId="{FD7A9B58-126A-CE3D-5D5E-8D70BCB44BA0}"/>
          </ac:spMkLst>
        </pc:spChg>
        <pc:spChg chg="add del mod">
          <ac:chgData name="Yoel Kortick" userId="167978f5-7f40-4909-85d5-d4149554ad4e" providerId="ADAL" clId="{A51E72F0-EF94-4D9A-B1C4-6F93F6C295A2}" dt="2024-09-04T11:14:22.487" v="692" actId="478"/>
          <ac:spMkLst>
            <pc:docMk/>
            <pc:sldMk cId="519699332" sldId="2147480540"/>
            <ac:spMk id="13" creationId="{D6E95FFA-D434-2068-8D82-FD04E4E49F72}"/>
          </ac:spMkLst>
        </pc:spChg>
        <pc:spChg chg="add del mod">
          <ac:chgData name="Yoel Kortick" userId="167978f5-7f40-4909-85d5-d4149554ad4e" providerId="ADAL" clId="{A51E72F0-EF94-4D9A-B1C4-6F93F6C295A2}" dt="2024-09-04T11:14:27.464" v="694" actId="478"/>
          <ac:spMkLst>
            <pc:docMk/>
            <pc:sldMk cId="519699332" sldId="2147480540"/>
            <ac:spMk id="14" creationId="{F1852461-9CC4-37E6-4881-DF7CA70316CC}"/>
          </ac:spMkLst>
        </pc:spChg>
        <pc:spChg chg="add del mod">
          <ac:chgData name="Yoel Kortick" userId="167978f5-7f40-4909-85d5-d4149554ad4e" providerId="ADAL" clId="{A51E72F0-EF94-4D9A-B1C4-6F93F6C295A2}" dt="2024-09-04T11:14:36.583" v="697" actId="478"/>
          <ac:spMkLst>
            <pc:docMk/>
            <pc:sldMk cId="519699332" sldId="2147480540"/>
            <ac:spMk id="15" creationId="{66E422F3-317B-1BB1-24B0-00A698CFB069}"/>
          </ac:spMkLst>
        </pc:spChg>
        <pc:spChg chg="add del mod">
          <ac:chgData name="Yoel Kortick" userId="167978f5-7f40-4909-85d5-d4149554ad4e" providerId="ADAL" clId="{A51E72F0-EF94-4D9A-B1C4-6F93F6C295A2}" dt="2024-09-04T11:27:39.326" v="1012" actId="478"/>
          <ac:spMkLst>
            <pc:docMk/>
            <pc:sldMk cId="519699332" sldId="2147480540"/>
            <ac:spMk id="17" creationId="{7F2F96F3-8409-8707-6ABB-3126DFCC8E52}"/>
          </ac:spMkLst>
        </pc:spChg>
        <pc:spChg chg="add mod">
          <ac:chgData name="Yoel Kortick" userId="167978f5-7f40-4909-85d5-d4149554ad4e" providerId="ADAL" clId="{A51E72F0-EF94-4D9A-B1C4-6F93F6C295A2}" dt="2024-09-04T11:27:40.422" v="1013"/>
          <ac:spMkLst>
            <pc:docMk/>
            <pc:sldMk cId="519699332" sldId="2147480540"/>
            <ac:spMk id="18" creationId="{B2EB7777-61ED-A190-8050-07A3DE3C5748}"/>
          </ac:spMkLst>
        </pc:spChg>
        <pc:picChg chg="del">
          <ac:chgData name="Yoel Kortick" userId="167978f5-7f40-4909-85d5-d4149554ad4e" providerId="ADAL" clId="{A51E72F0-EF94-4D9A-B1C4-6F93F6C295A2}" dt="2024-09-04T11:13:38.077" v="650" actId="478"/>
          <ac:picMkLst>
            <pc:docMk/>
            <pc:sldMk cId="519699332" sldId="2147480540"/>
            <ac:picMk id="7" creationId="{96D24FC6-DA98-9377-5984-847DD0F9804A}"/>
          </ac:picMkLst>
        </pc:picChg>
      </pc:sldChg>
      <pc:sldChg chg="del">
        <pc:chgData name="Yoel Kortick" userId="167978f5-7f40-4909-85d5-d4149554ad4e" providerId="ADAL" clId="{A51E72F0-EF94-4D9A-B1C4-6F93F6C295A2}" dt="2024-09-04T11:25:44.384" v="934" actId="47"/>
        <pc:sldMkLst>
          <pc:docMk/>
          <pc:sldMk cId="2342198087" sldId="2147480541"/>
        </pc:sldMkLst>
      </pc:sldChg>
      <pc:sldChg chg="del">
        <pc:chgData name="Yoel Kortick" userId="167978f5-7f40-4909-85d5-d4149554ad4e" providerId="ADAL" clId="{A51E72F0-EF94-4D9A-B1C4-6F93F6C295A2}" dt="2024-09-04T11:25:44.384" v="934" actId="47"/>
        <pc:sldMkLst>
          <pc:docMk/>
          <pc:sldMk cId="3117667485" sldId="2147480543"/>
        </pc:sldMkLst>
      </pc:sldChg>
      <pc:sldChg chg="del">
        <pc:chgData name="Yoel Kortick" userId="167978f5-7f40-4909-85d5-d4149554ad4e" providerId="ADAL" clId="{A51E72F0-EF94-4D9A-B1C4-6F93F6C295A2}" dt="2024-09-04T11:25:44.384" v="934" actId="47"/>
        <pc:sldMkLst>
          <pc:docMk/>
          <pc:sldMk cId="1053012432" sldId="2147480544"/>
        </pc:sldMkLst>
      </pc:sldChg>
      <pc:sldChg chg="del">
        <pc:chgData name="Yoel Kortick" userId="167978f5-7f40-4909-85d5-d4149554ad4e" providerId="ADAL" clId="{A51E72F0-EF94-4D9A-B1C4-6F93F6C295A2}" dt="2024-09-04T11:25:44.384" v="934" actId="47"/>
        <pc:sldMkLst>
          <pc:docMk/>
          <pc:sldMk cId="3436358909" sldId="2147480546"/>
        </pc:sldMkLst>
      </pc:sldChg>
      <pc:sldChg chg="del">
        <pc:chgData name="Yoel Kortick" userId="167978f5-7f40-4909-85d5-d4149554ad4e" providerId="ADAL" clId="{A51E72F0-EF94-4D9A-B1C4-6F93F6C295A2}" dt="2024-09-04T11:25:44.384" v="934" actId="47"/>
        <pc:sldMkLst>
          <pc:docMk/>
          <pc:sldMk cId="3754659977" sldId="2147480547"/>
        </pc:sldMkLst>
      </pc:sldChg>
      <pc:sldChg chg="del">
        <pc:chgData name="Yoel Kortick" userId="167978f5-7f40-4909-85d5-d4149554ad4e" providerId="ADAL" clId="{A51E72F0-EF94-4D9A-B1C4-6F93F6C295A2}" dt="2024-09-04T11:25:44.384" v="934" actId="47"/>
        <pc:sldMkLst>
          <pc:docMk/>
          <pc:sldMk cId="2896799176" sldId="2147480548"/>
        </pc:sldMkLst>
      </pc:sldChg>
      <pc:sldChg chg="del">
        <pc:chgData name="Yoel Kortick" userId="167978f5-7f40-4909-85d5-d4149554ad4e" providerId="ADAL" clId="{A51E72F0-EF94-4D9A-B1C4-6F93F6C295A2}" dt="2024-09-04T11:25:44.384" v="934" actId="47"/>
        <pc:sldMkLst>
          <pc:docMk/>
          <pc:sldMk cId="4221358159" sldId="2147480549"/>
        </pc:sldMkLst>
      </pc:sldChg>
      <pc:sldChg chg="del">
        <pc:chgData name="Yoel Kortick" userId="167978f5-7f40-4909-85d5-d4149554ad4e" providerId="ADAL" clId="{A51E72F0-EF94-4D9A-B1C4-6F93F6C295A2}" dt="2024-09-04T11:25:44.384" v="934" actId="47"/>
        <pc:sldMkLst>
          <pc:docMk/>
          <pc:sldMk cId="1131448631" sldId="2147480550"/>
        </pc:sldMkLst>
      </pc:sldChg>
      <pc:sldChg chg="addSp delSp modSp add mod">
        <pc:chgData name="Yoel Kortick" userId="167978f5-7f40-4909-85d5-d4149554ad4e" providerId="ADAL" clId="{A51E72F0-EF94-4D9A-B1C4-6F93F6C295A2}" dt="2024-09-04T10:54:49.969" v="50" actId="208"/>
        <pc:sldMkLst>
          <pc:docMk/>
          <pc:sldMk cId="2641720158" sldId="2147480551"/>
        </pc:sldMkLst>
        <pc:spChg chg="mod">
          <ac:chgData name="Yoel Kortick" userId="167978f5-7f40-4909-85d5-d4149554ad4e" providerId="ADAL" clId="{A51E72F0-EF94-4D9A-B1C4-6F93F6C295A2}" dt="2024-09-04T10:53:44.985" v="46" actId="20577"/>
          <ac:spMkLst>
            <pc:docMk/>
            <pc:sldMk cId="2641720158" sldId="2147480551"/>
            <ac:spMk id="2" creationId="{7A834403-9E2F-265C-B240-15DDAB8C36CC}"/>
          </ac:spMkLst>
        </pc:spChg>
        <pc:picChg chg="add mod">
          <ac:chgData name="Yoel Kortick" userId="167978f5-7f40-4909-85d5-d4149554ad4e" providerId="ADAL" clId="{A51E72F0-EF94-4D9A-B1C4-6F93F6C295A2}" dt="2024-09-04T10:54:49.969" v="50" actId="208"/>
          <ac:picMkLst>
            <pc:docMk/>
            <pc:sldMk cId="2641720158" sldId="2147480551"/>
            <ac:picMk id="6" creationId="{E101A66A-14DD-8AF2-93D9-6F21CA2B639D}"/>
          </ac:picMkLst>
        </pc:picChg>
        <pc:picChg chg="del">
          <ac:chgData name="Yoel Kortick" userId="167978f5-7f40-4909-85d5-d4149554ad4e" providerId="ADAL" clId="{A51E72F0-EF94-4D9A-B1C4-6F93F6C295A2}" dt="2024-09-04T10:53:47.130" v="47" actId="478"/>
          <ac:picMkLst>
            <pc:docMk/>
            <pc:sldMk cId="2641720158" sldId="2147480551"/>
            <ac:picMk id="8" creationId="{12E73F4B-D56D-ADE3-D0F2-1F8CCDC7E999}"/>
          </ac:picMkLst>
        </pc:picChg>
      </pc:sldChg>
      <pc:sldChg chg="addSp delSp modSp add mod">
        <pc:chgData name="Yoel Kortick" userId="167978f5-7f40-4909-85d5-d4149554ad4e" providerId="ADAL" clId="{A51E72F0-EF94-4D9A-B1C4-6F93F6C295A2}" dt="2024-09-04T11:30:03.003" v="1026"/>
        <pc:sldMkLst>
          <pc:docMk/>
          <pc:sldMk cId="1982743422" sldId="2147480552"/>
        </pc:sldMkLst>
        <pc:spChg chg="mod">
          <ac:chgData name="Yoel Kortick" userId="167978f5-7f40-4909-85d5-d4149554ad4e" providerId="ADAL" clId="{A51E72F0-EF94-4D9A-B1C4-6F93F6C295A2}" dt="2024-09-04T11:30:03.003" v="1026"/>
          <ac:spMkLst>
            <pc:docMk/>
            <pc:sldMk cId="1982743422" sldId="2147480552"/>
            <ac:spMk id="2" creationId="{7A834403-9E2F-265C-B240-15DDAB8C36CC}"/>
          </ac:spMkLst>
        </pc:spChg>
        <pc:spChg chg="del">
          <ac:chgData name="Yoel Kortick" userId="167978f5-7f40-4909-85d5-d4149554ad4e" providerId="ADAL" clId="{A51E72F0-EF94-4D9A-B1C4-6F93F6C295A2}" dt="2024-09-04T11:27:44.065" v="1014" actId="478"/>
          <ac:spMkLst>
            <pc:docMk/>
            <pc:sldMk cId="1982743422" sldId="2147480552"/>
            <ac:spMk id="4" creationId="{96ED5CD9-D5DE-16A7-B4F2-81F2DB25CD79}"/>
          </ac:spMkLst>
        </pc:spChg>
        <pc:spChg chg="del">
          <ac:chgData name="Yoel Kortick" userId="167978f5-7f40-4909-85d5-d4149554ad4e" providerId="ADAL" clId="{A51E72F0-EF94-4D9A-B1C4-6F93F6C295A2}" dt="2024-09-04T11:16:10.504" v="739" actId="478"/>
          <ac:spMkLst>
            <pc:docMk/>
            <pc:sldMk cId="1982743422" sldId="2147480552"/>
            <ac:spMk id="5" creationId="{FAA21A02-3008-80A1-2D97-935D897A1CE6}"/>
          </ac:spMkLst>
        </pc:spChg>
        <pc:spChg chg="del">
          <ac:chgData name="Yoel Kortick" userId="167978f5-7f40-4909-85d5-d4149554ad4e" providerId="ADAL" clId="{A51E72F0-EF94-4D9A-B1C4-6F93F6C295A2}" dt="2024-09-04T11:16:13.608" v="740" actId="478"/>
          <ac:spMkLst>
            <pc:docMk/>
            <pc:sldMk cId="1982743422" sldId="2147480552"/>
            <ac:spMk id="6" creationId="{476149A6-2C6B-AB47-0E25-DD4E5BCD82DB}"/>
          </ac:spMkLst>
        </pc:spChg>
        <pc:spChg chg="del">
          <ac:chgData name="Yoel Kortick" userId="167978f5-7f40-4909-85d5-d4149554ad4e" providerId="ADAL" clId="{A51E72F0-EF94-4D9A-B1C4-6F93F6C295A2}" dt="2024-09-04T11:16:13.608" v="740" actId="478"/>
          <ac:spMkLst>
            <pc:docMk/>
            <pc:sldMk cId="1982743422" sldId="2147480552"/>
            <ac:spMk id="8" creationId="{180E8767-2119-79C7-E770-1E77508A4E40}"/>
          </ac:spMkLst>
        </pc:spChg>
        <pc:spChg chg="del">
          <ac:chgData name="Yoel Kortick" userId="167978f5-7f40-4909-85d5-d4149554ad4e" providerId="ADAL" clId="{A51E72F0-EF94-4D9A-B1C4-6F93F6C295A2}" dt="2024-09-04T11:16:13.608" v="740" actId="478"/>
          <ac:spMkLst>
            <pc:docMk/>
            <pc:sldMk cId="1982743422" sldId="2147480552"/>
            <ac:spMk id="10" creationId="{C4F768A5-DE09-F321-8744-59900760C529}"/>
          </ac:spMkLst>
        </pc:spChg>
        <pc:spChg chg="del mod">
          <ac:chgData name="Yoel Kortick" userId="167978f5-7f40-4909-85d5-d4149554ad4e" providerId="ADAL" clId="{A51E72F0-EF94-4D9A-B1C4-6F93F6C295A2}" dt="2024-09-04T11:16:15.448" v="742" actId="478"/>
          <ac:spMkLst>
            <pc:docMk/>
            <pc:sldMk cId="1982743422" sldId="2147480552"/>
            <ac:spMk id="11" creationId="{83EDC278-C455-8E24-3176-F4B5D585EFAD}"/>
          </ac:spMkLst>
        </pc:spChg>
        <pc:spChg chg="add">
          <ac:chgData name="Yoel Kortick" userId="167978f5-7f40-4909-85d5-d4149554ad4e" providerId="ADAL" clId="{A51E72F0-EF94-4D9A-B1C4-6F93F6C295A2}" dt="2024-09-04T11:16:25.861" v="747" actId="11529"/>
          <ac:spMkLst>
            <pc:docMk/>
            <pc:sldMk cId="1982743422" sldId="2147480552"/>
            <ac:spMk id="12" creationId="{078A2A64-31F0-6E84-C2E1-281A0F034522}"/>
          </ac:spMkLst>
        </pc:spChg>
        <pc:spChg chg="add">
          <ac:chgData name="Yoel Kortick" userId="167978f5-7f40-4909-85d5-d4149554ad4e" providerId="ADAL" clId="{A51E72F0-EF94-4D9A-B1C4-6F93F6C295A2}" dt="2024-09-04T11:16:29.763" v="748" actId="11529"/>
          <ac:spMkLst>
            <pc:docMk/>
            <pc:sldMk cId="1982743422" sldId="2147480552"/>
            <ac:spMk id="13" creationId="{623E41DA-C5CB-0B98-D192-6D79CBA9A425}"/>
          </ac:spMkLst>
        </pc:spChg>
        <pc:spChg chg="add del mod">
          <ac:chgData name="Yoel Kortick" userId="167978f5-7f40-4909-85d5-d4149554ad4e" providerId="ADAL" clId="{A51E72F0-EF94-4D9A-B1C4-6F93F6C295A2}" dt="2024-09-04T11:27:44.969" v="1015" actId="478"/>
          <ac:spMkLst>
            <pc:docMk/>
            <pc:sldMk cId="1982743422" sldId="2147480552"/>
            <ac:spMk id="15" creationId="{1F215F6F-0FF2-DF5F-A0BE-A299A912190B}"/>
          </ac:spMkLst>
        </pc:spChg>
        <pc:spChg chg="add mod">
          <ac:chgData name="Yoel Kortick" userId="167978f5-7f40-4909-85d5-d4149554ad4e" providerId="ADAL" clId="{A51E72F0-EF94-4D9A-B1C4-6F93F6C295A2}" dt="2024-09-04T11:27:45.972" v="1016"/>
          <ac:spMkLst>
            <pc:docMk/>
            <pc:sldMk cId="1982743422" sldId="2147480552"/>
            <ac:spMk id="16" creationId="{9956E5B0-A52E-7222-D17E-10C35D83B993}"/>
          </ac:spMkLst>
        </pc:spChg>
        <pc:picChg chg="add mod">
          <ac:chgData name="Yoel Kortick" userId="167978f5-7f40-4909-85d5-d4149554ad4e" providerId="ADAL" clId="{A51E72F0-EF94-4D9A-B1C4-6F93F6C295A2}" dt="2024-09-04T11:16:20.600" v="746" actId="208"/>
          <ac:picMkLst>
            <pc:docMk/>
            <pc:sldMk cId="1982743422" sldId="2147480552"/>
            <ac:picMk id="9" creationId="{3D96D1D7-5C3D-A1A0-E112-D3E147A80190}"/>
          </ac:picMkLst>
        </pc:picChg>
      </pc:sldChg>
      <pc:sldChg chg="addSp delSp modSp add mod">
        <pc:chgData name="Yoel Kortick" userId="167978f5-7f40-4909-85d5-d4149554ad4e" providerId="ADAL" clId="{A51E72F0-EF94-4D9A-B1C4-6F93F6C295A2}" dt="2024-09-04T11:27:52.792" v="1019"/>
        <pc:sldMkLst>
          <pc:docMk/>
          <pc:sldMk cId="3298882825" sldId="2147480553"/>
        </pc:sldMkLst>
        <pc:spChg chg="mod">
          <ac:chgData name="Yoel Kortick" userId="167978f5-7f40-4909-85d5-d4149554ad4e" providerId="ADAL" clId="{A51E72F0-EF94-4D9A-B1C4-6F93F6C295A2}" dt="2024-09-04T11:17:36.678" v="764" actId="20577"/>
          <ac:spMkLst>
            <pc:docMk/>
            <pc:sldMk cId="3298882825" sldId="2147480553"/>
            <ac:spMk id="2" creationId="{7A834403-9E2F-265C-B240-15DDAB8C36CC}"/>
          </ac:spMkLst>
        </pc:spChg>
        <pc:spChg chg="del">
          <ac:chgData name="Yoel Kortick" userId="167978f5-7f40-4909-85d5-d4149554ad4e" providerId="ADAL" clId="{A51E72F0-EF94-4D9A-B1C4-6F93F6C295A2}" dt="2024-09-04T11:27:49.485" v="1017" actId="478"/>
          <ac:spMkLst>
            <pc:docMk/>
            <pc:sldMk cId="3298882825" sldId="2147480553"/>
            <ac:spMk id="4" creationId="{96ED5CD9-D5DE-16A7-B4F2-81F2DB25CD79}"/>
          </ac:spMkLst>
        </pc:spChg>
        <pc:spChg chg="add del mod">
          <ac:chgData name="Yoel Kortick" userId="167978f5-7f40-4909-85d5-d4149554ad4e" providerId="ADAL" clId="{A51E72F0-EF94-4D9A-B1C4-6F93F6C295A2}" dt="2024-09-04T11:27:51.678" v="1018" actId="478"/>
          <ac:spMkLst>
            <pc:docMk/>
            <pc:sldMk cId="3298882825" sldId="2147480553"/>
            <ac:spMk id="8" creationId="{63BFA593-85C4-E611-FDC8-30057942D35E}"/>
          </ac:spMkLst>
        </pc:spChg>
        <pc:spChg chg="add mod">
          <ac:chgData name="Yoel Kortick" userId="167978f5-7f40-4909-85d5-d4149554ad4e" providerId="ADAL" clId="{A51E72F0-EF94-4D9A-B1C4-6F93F6C295A2}" dt="2024-09-04T11:27:52.792" v="1019"/>
          <ac:spMkLst>
            <pc:docMk/>
            <pc:sldMk cId="3298882825" sldId="2147480553"/>
            <ac:spMk id="10" creationId="{7E6EAE49-FF6D-FE52-EEE1-10A04C9E550C}"/>
          </ac:spMkLst>
        </pc:spChg>
        <pc:spChg chg="del">
          <ac:chgData name="Yoel Kortick" userId="167978f5-7f40-4909-85d5-d4149554ad4e" providerId="ADAL" clId="{A51E72F0-EF94-4D9A-B1C4-6F93F6C295A2}" dt="2024-09-04T11:17:41.317" v="766" actId="478"/>
          <ac:spMkLst>
            <pc:docMk/>
            <pc:sldMk cId="3298882825" sldId="2147480553"/>
            <ac:spMk id="12" creationId="{078A2A64-31F0-6E84-C2E1-281A0F034522}"/>
          </ac:spMkLst>
        </pc:spChg>
        <pc:spChg chg="del">
          <ac:chgData name="Yoel Kortick" userId="167978f5-7f40-4909-85d5-d4149554ad4e" providerId="ADAL" clId="{A51E72F0-EF94-4D9A-B1C4-6F93F6C295A2}" dt="2024-09-04T11:17:41.317" v="766" actId="478"/>
          <ac:spMkLst>
            <pc:docMk/>
            <pc:sldMk cId="3298882825" sldId="2147480553"/>
            <ac:spMk id="13" creationId="{623E41DA-C5CB-0B98-D192-6D79CBA9A425}"/>
          </ac:spMkLst>
        </pc:spChg>
        <pc:picChg chg="add mod">
          <ac:chgData name="Yoel Kortick" userId="167978f5-7f40-4909-85d5-d4149554ad4e" providerId="ADAL" clId="{A51E72F0-EF94-4D9A-B1C4-6F93F6C295A2}" dt="2024-09-04T11:17:43.660" v="768" actId="208"/>
          <ac:picMkLst>
            <pc:docMk/>
            <pc:sldMk cId="3298882825" sldId="2147480553"/>
            <ac:picMk id="6" creationId="{EC5BF1E6-1C23-7730-30DF-61638EB35AE6}"/>
          </ac:picMkLst>
        </pc:picChg>
        <pc:picChg chg="del">
          <ac:chgData name="Yoel Kortick" userId="167978f5-7f40-4909-85d5-d4149554ad4e" providerId="ADAL" clId="{A51E72F0-EF94-4D9A-B1C4-6F93F6C295A2}" dt="2024-09-04T11:17:38.282" v="765" actId="478"/>
          <ac:picMkLst>
            <pc:docMk/>
            <pc:sldMk cId="3298882825" sldId="2147480553"/>
            <ac:picMk id="9" creationId="{3D96D1D7-5C3D-A1A0-E112-D3E147A80190}"/>
          </ac:picMkLst>
        </pc:picChg>
      </pc:sldChg>
      <pc:sldChg chg="addSp delSp modSp add mod">
        <pc:chgData name="Yoel Kortick" userId="167978f5-7f40-4909-85d5-d4149554ad4e" providerId="ADAL" clId="{A51E72F0-EF94-4D9A-B1C4-6F93F6C295A2}" dt="2024-09-04T11:30:03.003" v="1026"/>
        <pc:sldMkLst>
          <pc:docMk/>
          <pc:sldMk cId="2743522029" sldId="2147480554"/>
        </pc:sldMkLst>
        <pc:spChg chg="mod">
          <ac:chgData name="Yoel Kortick" userId="167978f5-7f40-4909-85d5-d4149554ad4e" providerId="ADAL" clId="{A51E72F0-EF94-4D9A-B1C4-6F93F6C295A2}" dt="2024-09-04T11:30:03.003" v="1026"/>
          <ac:spMkLst>
            <pc:docMk/>
            <pc:sldMk cId="2743522029" sldId="2147480554"/>
            <ac:spMk id="2" creationId="{7A834403-9E2F-265C-B240-15DDAB8C36CC}"/>
          </ac:spMkLst>
        </pc:spChg>
        <pc:spChg chg="del">
          <ac:chgData name="Yoel Kortick" userId="167978f5-7f40-4909-85d5-d4149554ad4e" providerId="ADAL" clId="{A51E72F0-EF94-4D9A-B1C4-6F93F6C295A2}" dt="2024-09-04T11:27:58.623" v="1020" actId="478"/>
          <ac:spMkLst>
            <pc:docMk/>
            <pc:sldMk cId="2743522029" sldId="2147480554"/>
            <ac:spMk id="4" creationId="{96ED5CD9-D5DE-16A7-B4F2-81F2DB25CD79}"/>
          </ac:spMkLst>
        </pc:spChg>
        <pc:spChg chg="add mod">
          <ac:chgData name="Yoel Kortick" userId="167978f5-7f40-4909-85d5-d4149554ad4e" providerId="ADAL" clId="{A51E72F0-EF94-4D9A-B1C4-6F93F6C295A2}" dt="2024-09-04T11:25:33.340" v="933" actId="14100"/>
          <ac:spMkLst>
            <pc:docMk/>
            <pc:sldMk cId="2743522029" sldId="2147480554"/>
            <ac:spMk id="8" creationId="{93F5B507-AFDC-87B7-2777-CF408FCD69E1}"/>
          </ac:spMkLst>
        </pc:spChg>
        <pc:spChg chg="add del mod">
          <ac:chgData name="Yoel Kortick" userId="167978f5-7f40-4909-85d5-d4149554ad4e" providerId="ADAL" clId="{A51E72F0-EF94-4D9A-B1C4-6F93F6C295A2}" dt="2024-09-04T11:28:00.493" v="1021" actId="478"/>
          <ac:spMkLst>
            <pc:docMk/>
            <pc:sldMk cId="2743522029" sldId="2147480554"/>
            <ac:spMk id="10" creationId="{ABABA79F-7277-CDF9-F5E0-048E5B3582DE}"/>
          </ac:spMkLst>
        </pc:spChg>
        <pc:spChg chg="add mod">
          <ac:chgData name="Yoel Kortick" userId="167978f5-7f40-4909-85d5-d4149554ad4e" providerId="ADAL" clId="{A51E72F0-EF94-4D9A-B1C4-6F93F6C295A2}" dt="2024-09-04T11:28:01.507" v="1022"/>
          <ac:spMkLst>
            <pc:docMk/>
            <pc:sldMk cId="2743522029" sldId="2147480554"/>
            <ac:spMk id="11" creationId="{4F751303-89FF-D957-2379-3AA6257B9F0A}"/>
          </ac:spMkLst>
        </pc:spChg>
        <pc:picChg chg="del">
          <ac:chgData name="Yoel Kortick" userId="167978f5-7f40-4909-85d5-d4149554ad4e" providerId="ADAL" clId="{A51E72F0-EF94-4D9A-B1C4-6F93F6C295A2}" dt="2024-09-04T11:25:01.808" v="905" actId="478"/>
          <ac:picMkLst>
            <pc:docMk/>
            <pc:sldMk cId="2743522029" sldId="2147480554"/>
            <ac:picMk id="6" creationId="{EC5BF1E6-1C23-7730-30DF-61638EB35AE6}"/>
          </ac:picMkLst>
        </pc:picChg>
        <pc:picChg chg="add mod">
          <ac:chgData name="Yoel Kortick" userId="167978f5-7f40-4909-85d5-d4149554ad4e" providerId="ADAL" clId="{A51E72F0-EF94-4D9A-B1C4-6F93F6C295A2}" dt="2024-09-04T11:25:09.742" v="907" actId="208"/>
          <ac:picMkLst>
            <pc:docMk/>
            <pc:sldMk cId="2743522029" sldId="2147480554"/>
            <ac:picMk id="7" creationId="{6D911921-68EA-2F0A-6950-77549D98F3A3}"/>
          </ac:picMkLst>
        </pc:picChg>
      </pc:sldChg>
      <pc:sldChg chg="addSp delSp modSp add mod">
        <pc:chgData name="Yoel Kortick" userId="167978f5-7f40-4909-85d5-d4149554ad4e" providerId="ADAL" clId="{A51E72F0-EF94-4D9A-B1C4-6F93F6C295A2}" dt="2024-09-04T11:38:03.022" v="1131" actId="13926"/>
        <pc:sldMkLst>
          <pc:docMk/>
          <pc:sldMk cId="2287643724" sldId="2147480555"/>
        </pc:sldMkLst>
        <pc:spChg chg="mod">
          <ac:chgData name="Yoel Kortick" userId="167978f5-7f40-4909-85d5-d4149554ad4e" providerId="ADAL" clId="{A51E72F0-EF94-4D9A-B1C4-6F93F6C295A2}" dt="2024-09-04T11:38:03.022" v="1131" actId="13926"/>
          <ac:spMkLst>
            <pc:docMk/>
            <pc:sldMk cId="2287643724" sldId="2147480555"/>
            <ac:spMk id="2" creationId="{7A834403-9E2F-265C-B240-15DDAB8C36CC}"/>
          </ac:spMkLst>
        </pc:spChg>
        <pc:spChg chg="del">
          <ac:chgData name="Yoel Kortick" userId="167978f5-7f40-4909-85d5-d4149554ad4e" providerId="ADAL" clId="{A51E72F0-EF94-4D9A-B1C4-6F93F6C295A2}" dt="2024-09-04T11:28:08.749" v="1023" actId="478"/>
          <ac:spMkLst>
            <pc:docMk/>
            <pc:sldMk cId="2287643724" sldId="2147480555"/>
            <ac:spMk id="4" creationId="{96ED5CD9-D5DE-16A7-B4F2-81F2DB25CD79}"/>
          </ac:spMkLst>
        </pc:spChg>
        <pc:spChg chg="add del mod">
          <ac:chgData name="Yoel Kortick" userId="167978f5-7f40-4909-85d5-d4149554ad4e" providerId="ADAL" clId="{A51E72F0-EF94-4D9A-B1C4-6F93F6C295A2}" dt="2024-09-04T11:28:09.840" v="1024" actId="478"/>
          <ac:spMkLst>
            <pc:docMk/>
            <pc:sldMk cId="2287643724" sldId="2147480555"/>
            <ac:spMk id="11" creationId="{2FE203BA-CAB1-17D0-F418-0A6C7FA2255B}"/>
          </ac:spMkLst>
        </pc:spChg>
        <pc:spChg chg="add mod">
          <ac:chgData name="Yoel Kortick" userId="167978f5-7f40-4909-85d5-d4149554ad4e" providerId="ADAL" clId="{A51E72F0-EF94-4D9A-B1C4-6F93F6C295A2}" dt="2024-09-04T11:28:10.927" v="1025"/>
          <ac:spMkLst>
            <pc:docMk/>
            <pc:sldMk cId="2287643724" sldId="2147480555"/>
            <ac:spMk id="12" creationId="{B9C7EE0B-10D7-C692-35A6-A544DC90C01E}"/>
          </ac:spMkLst>
        </pc:spChg>
        <pc:picChg chg="del">
          <ac:chgData name="Yoel Kortick" userId="167978f5-7f40-4909-85d5-d4149554ad4e" providerId="ADAL" clId="{A51E72F0-EF94-4D9A-B1C4-6F93F6C295A2}" dt="2024-09-04T11:20:50.085" v="867" actId="478"/>
          <ac:picMkLst>
            <pc:docMk/>
            <pc:sldMk cId="2287643724" sldId="2147480555"/>
            <ac:picMk id="6" creationId="{EC5BF1E6-1C23-7730-30DF-61638EB35AE6}"/>
          </ac:picMkLst>
        </pc:picChg>
        <pc:picChg chg="add del mod">
          <ac:chgData name="Yoel Kortick" userId="167978f5-7f40-4909-85d5-d4149554ad4e" providerId="ADAL" clId="{A51E72F0-EF94-4D9A-B1C4-6F93F6C295A2}" dt="2024-09-04T11:23:37.242" v="902" actId="478"/>
          <ac:picMkLst>
            <pc:docMk/>
            <pc:sldMk cId="2287643724" sldId="2147480555"/>
            <ac:picMk id="7" creationId="{F8EE4DB6-B29E-84D9-7683-22200B7A9CB4}"/>
          </ac:picMkLst>
        </pc:picChg>
        <pc:picChg chg="add mod">
          <ac:chgData name="Yoel Kortick" userId="167978f5-7f40-4909-85d5-d4149554ad4e" providerId="ADAL" clId="{A51E72F0-EF94-4D9A-B1C4-6F93F6C295A2}" dt="2024-09-04T11:37:55.812" v="1128" actId="1076"/>
          <ac:picMkLst>
            <pc:docMk/>
            <pc:sldMk cId="2287643724" sldId="2147480555"/>
            <ac:picMk id="9" creationId="{B29C28B5-5C49-404D-62C4-5D4CC233156C}"/>
          </ac:picMkLst>
        </pc:picChg>
      </pc:sldChg>
      <pc:sldChg chg="modSp add mod">
        <pc:chgData name="Yoel Kortick" userId="167978f5-7f40-4909-85d5-d4149554ad4e" providerId="ADAL" clId="{A51E72F0-EF94-4D9A-B1C4-6F93F6C295A2}" dt="2024-09-04T11:27:21.344" v="993" actId="20577"/>
        <pc:sldMkLst>
          <pc:docMk/>
          <pc:sldMk cId="3322407389" sldId="2147480556"/>
        </pc:sldMkLst>
        <pc:spChg chg="mod">
          <ac:chgData name="Yoel Kortick" userId="167978f5-7f40-4909-85d5-d4149554ad4e" providerId="ADAL" clId="{A51E72F0-EF94-4D9A-B1C4-6F93F6C295A2}" dt="2024-09-04T11:27:21.344" v="993" actId="20577"/>
          <ac:spMkLst>
            <pc:docMk/>
            <pc:sldMk cId="3322407389" sldId="2147480556"/>
            <ac:spMk id="2" creationId="{00000000-0000-0000-0000-000000000000}"/>
          </ac:spMkLst>
        </pc:spChg>
      </pc:sldChg>
    </pc:docChg>
  </pc:docChgLst>
  <pc:docChgLst>
    <pc:chgData name="Yoel Kortick" userId="167978f5-7f40-4909-85d5-d4149554ad4e" providerId="ADAL" clId="{0713ED74-FE5A-4171-8AC5-38D4FBF6BC37}"/>
    <pc:docChg chg="custSel addSld delSld modSld modMainMaster">
      <pc:chgData name="Yoel Kortick" userId="167978f5-7f40-4909-85d5-d4149554ad4e" providerId="ADAL" clId="{0713ED74-FE5A-4171-8AC5-38D4FBF6BC37}" dt="2024-08-04T07:20:50.162" v="65" actId="1035"/>
      <pc:docMkLst>
        <pc:docMk/>
      </pc:docMkLst>
      <pc:sldChg chg="modSp add mod">
        <pc:chgData name="Yoel Kortick" userId="167978f5-7f40-4909-85d5-d4149554ad4e" providerId="ADAL" clId="{0713ED74-FE5A-4171-8AC5-38D4FBF6BC37}" dt="2024-08-04T07:04:00.145" v="3" actId="404"/>
        <pc:sldMkLst>
          <pc:docMk/>
          <pc:sldMk cId="2377145864" sldId="303"/>
        </pc:sldMkLst>
        <pc:spChg chg="mod">
          <ac:chgData name="Yoel Kortick" userId="167978f5-7f40-4909-85d5-d4149554ad4e" providerId="ADAL" clId="{0713ED74-FE5A-4171-8AC5-38D4FBF6BC37}" dt="2024-08-04T07:04:00.145" v="3" actId="404"/>
          <ac:spMkLst>
            <pc:docMk/>
            <pc:sldMk cId="2377145864" sldId="303"/>
            <ac:spMk id="2" creationId="{00000000-0000-0000-0000-000000000000}"/>
          </ac:spMkLst>
        </pc:spChg>
      </pc:sldChg>
      <pc:sldChg chg="add">
        <pc:chgData name="Yoel Kortick" userId="167978f5-7f40-4909-85d5-d4149554ad4e" providerId="ADAL" clId="{0713ED74-FE5A-4171-8AC5-38D4FBF6BC37}" dt="2024-08-04T07:14:08.630" v="24"/>
        <pc:sldMkLst>
          <pc:docMk/>
          <pc:sldMk cId="763191602" sldId="305"/>
        </pc:sldMkLst>
      </pc:sldChg>
      <pc:sldChg chg="modSp add mod">
        <pc:chgData name="Yoel Kortick" userId="167978f5-7f40-4909-85d5-d4149554ad4e" providerId="ADAL" clId="{0713ED74-FE5A-4171-8AC5-38D4FBF6BC37}" dt="2024-08-04T07:05:07.674" v="4"/>
        <pc:sldMkLst>
          <pc:docMk/>
          <pc:sldMk cId="3564741323" sldId="306"/>
        </pc:sldMkLst>
        <pc:spChg chg="mod">
          <ac:chgData name="Yoel Kortick" userId="167978f5-7f40-4909-85d5-d4149554ad4e" providerId="ADAL" clId="{0713ED74-FE5A-4171-8AC5-38D4FBF6BC37}" dt="2024-08-04T07:05:07.674" v="4"/>
          <ac:spMkLst>
            <pc:docMk/>
            <pc:sldMk cId="3564741323" sldId="306"/>
            <ac:spMk id="2" creationId="{00000000-0000-0000-0000-000000000000}"/>
          </ac:spMkLst>
        </pc:spChg>
      </pc:sldChg>
      <pc:sldChg chg="add">
        <pc:chgData name="Yoel Kortick" userId="167978f5-7f40-4909-85d5-d4149554ad4e" providerId="ADAL" clId="{0713ED74-FE5A-4171-8AC5-38D4FBF6BC37}" dt="2024-08-04T07:03:03.537" v="1"/>
        <pc:sldMkLst>
          <pc:docMk/>
          <pc:sldMk cId="3402216340" sldId="316"/>
        </pc:sldMkLst>
      </pc:sldChg>
      <pc:sldChg chg="del">
        <pc:chgData name="Yoel Kortick" userId="167978f5-7f40-4909-85d5-d4149554ad4e" providerId="ADAL" clId="{0713ED74-FE5A-4171-8AC5-38D4FBF6BC37}" dt="2024-08-04T07:05:52.845" v="5" actId="47"/>
        <pc:sldMkLst>
          <pc:docMk/>
          <pc:sldMk cId="2609859466" sldId="2147480408"/>
        </pc:sldMkLst>
      </pc:sldChg>
      <pc:sldChg chg="del">
        <pc:chgData name="Yoel Kortick" userId="167978f5-7f40-4909-85d5-d4149554ad4e" providerId="ADAL" clId="{0713ED74-FE5A-4171-8AC5-38D4FBF6BC37}" dt="2024-08-04T07:14:49.493" v="25" actId="47"/>
        <pc:sldMkLst>
          <pc:docMk/>
          <pc:sldMk cId="1666468586" sldId="2147480413"/>
        </pc:sldMkLst>
      </pc:sldChg>
      <pc:sldChg chg="del">
        <pc:chgData name="Yoel Kortick" userId="167978f5-7f40-4909-85d5-d4149554ad4e" providerId="ADAL" clId="{0713ED74-FE5A-4171-8AC5-38D4FBF6BC37}" dt="2024-08-04T07:10:33.521" v="23" actId="47"/>
        <pc:sldMkLst>
          <pc:docMk/>
          <pc:sldMk cId="3143615500" sldId="2147480418"/>
        </pc:sldMkLst>
      </pc:sldChg>
      <pc:sldChg chg="del">
        <pc:chgData name="Yoel Kortick" userId="167978f5-7f40-4909-85d5-d4149554ad4e" providerId="ADAL" clId="{0713ED74-FE5A-4171-8AC5-38D4FBF6BC37}" dt="2024-08-04T07:05:52.845" v="5" actId="47"/>
        <pc:sldMkLst>
          <pc:docMk/>
          <pc:sldMk cId="2711077615" sldId="2147480430"/>
        </pc:sldMkLst>
      </pc:sldChg>
      <pc:sldChg chg="del">
        <pc:chgData name="Yoel Kortick" userId="167978f5-7f40-4909-85d5-d4149554ad4e" providerId="ADAL" clId="{0713ED74-FE5A-4171-8AC5-38D4FBF6BC37}" dt="2024-08-04T07:09:57.130" v="15" actId="47"/>
        <pc:sldMkLst>
          <pc:docMk/>
          <pc:sldMk cId="3060676145" sldId="2147480432"/>
        </pc:sldMkLst>
      </pc:sldChg>
      <pc:sldChg chg="del">
        <pc:chgData name="Yoel Kortick" userId="167978f5-7f40-4909-85d5-d4149554ad4e" providerId="ADAL" clId="{0713ED74-FE5A-4171-8AC5-38D4FBF6BC37}" dt="2024-08-04T07:09:44.590" v="12" actId="47"/>
        <pc:sldMkLst>
          <pc:docMk/>
          <pc:sldMk cId="82115264" sldId="2147480446"/>
        </pc:sldMkLst>
      </pc:sldChg>
      <pc:sldChg chg="del">
        <pc:chgData name="Yoel Kortick" userId="167978f5-7f40-4909-85d5-d4149554ad4e" providerId="ADAL" clId="{0713ED74-FE5A-4171-8AC5-38D4FBF6BC37}" dt="2024-08-04T07:10:30.165" v="22" actId="47"/>
        <pc:sldMkLst>
          <pc:docMk/>
          <pc:sldMk cId="2944208059" sldId="2147480478"/>
        </pc:sldMkLst>
      </pc:sldChg>
      <pc:sldChg chg="del">
        <pc:chgData name="Yoel Kortick" userId="167978f5-7f40-4909-85d5-d4149554ad4e" providerId="ADAL" clId="{0713ED74-FE5A-4171-8AC5-38D4FBF6BC37}" dt="2024-08-04T07:10:15.011" v="19" actId="47"/>
        <pc:sldMkLst>
          <pc:docMk/>
          <pc:sldMk cId="3695620586" sldId="2147480480"/>
        </pc:sldMkLst>
      </pc:sldChg>
      <pc:sldChg chg="modSp add mod">
        <pc:chgData name="Yoel Kortick" userId="167978f5-7f40-4909-85d5-d4149554ad4e" providerId="ADAL" clId="{0713ED74-FE5A-4171-8AC5-38D4FBF6BC37}" dt="2024-08-04T07:10:26.541" v="21" actId="255"/>
        <pc:sldMkLst>
          <pc:docMk/>
          <pc:sldMk cId="988641287" sldId="2147480515"/>
        </pc:sldMkLst>
        <pc:spChg chg="mod">
          <ac:chgData name="Yoel Kortick" userId="167978f5-7f40-4909-85d5-d4149554ad4e" providerId="ADAL" clId="{0713ED74-FE5A-4171-8AC5-38D4FBF6BC37}" dt="2024-08-04T07:10:26.541" v="21" actId="255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10:10.712" v="18" actId="255"/>
        <pc:sldMkLst>
          <pc:docMk/>
          <pc:sldMk cId="876593063" sldId="2147480516"/>
        </pc:sldMkLst>
        <pc:spChg chg="mod">
          <ac:chgData name="Yoel Kortick" userId="167978f5-7f40-4909-85d5-d4149554ad4e" providerId="ADAL" clId="{0713ED74-FE5A-4171-8AC5-38D4FBF6BC37}" dt="2024-08-04T07:10:10.712" v="18" actId="255"/>
          <ac:spMkLst>
            <pc:docMk/>
            <pc:sldMk cId="876593063" sldId="2147480516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09:54.910" v="14" actId="404"/>
        <pc:sldMkLst>
          <pc:docMk/>
          <pc:sldMk cId="3639974501" sldId="2147480517"/>
        </pc:sldMkLst>
        <pc:spChg chg="mod">
          <ac:chgData name="Yoel Kortick" userId="167978f5-7f40-4909-85d5-d4149554ad4e" providerId="ADAL" clId="{0713ED74-FE5A-4171-8AC5-38D4FBF6BC37}" dt="2024-08-04T07:09:54.910" v="14" actId="404"/>
          <ac:spMkLst>
            <pc:docMk/>
            <pc:sldMk cId="3639974501" sldId="2147480517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0713ED74-FE5A-4171-8AC5-38D4FBF6BC37}" dt="2024-08-04T07:09:42.359" v="11" actId="404"/>
        <pc:sldMkLst>
          <pc:docMk/>
          <pc:sldMk cId="4089444449" sldId="2147480518"/>
        </pc:sldMkLst>
        <pc:spChg chg="mod">
          <ac:chgData name="Yoel Kortick" userId="167978f5-7f40-4909-85d5-d4149554ad4e" providerId="ADAL" clId="{0713ED74-FE5A-4171-8AC5-38D4FBF6BC37}" dt="2024-08-04T07:09:42.359" v="11" actId="404"/>
          <ac:spMkLst>
            <pc:docMk/>
            <pc:sldMk cId="4089444449" sldId="2147480518"/>
            <ac:spMk id="2" creationId="{00000000-0000-0000-0000-000000000000}"/>
          </ac:spMkLst>
        </pc:spChg>
      </pc:sldChg>
      <pc:sldMasterChg chg="addSp delSp modSp mod">
        <pc:chgData name="Yoel Kortick" userId="167978f5-7f40-4909-85d5-d4149554ad4e" providerId="ADAL" clId="{0713ED74-FE5A-4171-8AC5-38D4FBF6BC37}" dt="2024-08-04T07:16:30.606" v="27"/>
        <pc:sldMasterMkLst>
          <pc:docMk/>
          <pc:sldMasterMk cId="4005910495" sldId="2147484128"/>
        </pc:sldMasterMkLst>
        <pc:grpChg chg="del">
          <ac:chgData name="Yoel Kortick" userId="167978f5-7f40-4909-85d5-d4149554ad4e" providerId="ADAL" clId="{0713ED74-FE5A-4171-8AC5-38D4FBF6BC37}" dt="2024-08-04T07:16:29.715" v="26" actId="478"/>
          <ac:grpSpMkLst>
            <pc:docMk/>
            <pc:sldMasterMk cId="4005910495" sldId="2147484128"/>
            <ac:grpSpMk id="89" creationId="{00000000-0000-0000-0000-000000000000}"/>
          </ac:grpSpMkLst>
        </pc:grpChg>
        <pc:picChg chg="add mod">
          <ac:chgData name="Yoel Kortick" userId="167978f5-7f40-4909-85d5-d4149554ad4e" providerId="ADAL" clId="{0713ED74-FE5A-4171-8AC5-38D4FBF6BC37}" dt="2024-08-04T07:16:30.606" v="27"/>
          <ac:picMkLst>
            <pc:docMk/>
            <pc:sldMasterMk cId="4005910495" sldId="2147484128"/>
            <ac:picMk id="4" creationId="{E7E842BE-8874-E2E5-4E32-0EC0FCA2AD5E}"/>
          </ac:picMkLst>
        </pc:picChg>
      </pc:sldMasterChg>
      <pc:sldMasterChg chg="addSp delSp modSp mod">
        <pc:chgData name="Yoel Kortick" userId="167978f5-7f40-4909-85d5-d4149554ad4e" providerId="ADAL" clId="{0713ED74-FE5A-4171-8AC5-38D4FBF6BC37}" dt="2024-08-04T07:20:50.162" v="65" actId="1035"/>
        <pc:sldMasterMkLst>
          <pc:docMk/>
          <pc:sldMasterMk cId="2410956059" sldId="2147484677"/>
        </pc:sldMasterMkLst>
        <pc:grpChg chg="del">
          <ac:chgData name="Yoel Kortick" userId="167978f5-7f40-4909-85d5-d4149554ad4e" providerId="ADAL" clId="{0713ED74-FE5A-4171-8AC5-38D4FBF6BC37}" dt="2024-08-04T07:20:11.981" v="28" actId="478"/>
          <ac:grpSpMkLst>
            <pc:docMk/>
            <pc:sldMasterMk cId="2410956059" sldId="2147484677"/>
            <ac:grpSpMk id="59" creationId="{00000000-0000-0000-0000-000000000000}"/>
          </ac:grpSpMkLst>
        </pc:grpChg>
        <pc:picChg chg="add mod">
          <ac:chgData name="Yoel Kortick" userId="167978f5-7f40-4909-85d5-d4149554ad4e" providerId="ADAL" clId="{0713ED74-FE5A-4171-8AC5-38D4FBF6BC37}" dt="2024-08-04T07:20:50.162" v="65" actId="1035"/>
          <ac:picMkLst>
            <pc:docMk/>
            <pc:sldMasterMk cId="2410956059" sldId="2147484677"/>
            <ac:picMk id="4" creationId="{C4BBB98F-7179-869A-9BA5-4A77672F387D}"/>
          </ac:picMkLst>
        </pc:picChg>
      </pc:sldMasterChg>
    </pc:docChg>
  </pc:docChgLst>
  <pc:docChgLst>
    <pc:chgData name="Yoel Kortick" userId="167978f5-7f40-4909-85d5-d4149554ad4e" providerId="ADAL" clId="{8B49C7FE-A6D3-4BF2-B595-8CD4BBBA8318}"/>
    <pc:docChg chg="undo custSel addSld delSld modSld">
      <pc:chgData name="Yoel Kortick" userId="167978f5-7f40-4909-85d5-d4149554ad4e" providerId="ADAL" clId="{8B49C7FE-A6D3-4BF2-B595-8CD4BBBA8318}" dt="2024-09-03T05:02:24.593" v="609" actId="14100"/>
      <pc:docMkLst>
        <pc:docMk/>
      </pc:docMkLst>
      <pc:sldChg chg="modSp mod">
        <pc:chgData name="Yoel Kortick" userId="167978f5-7f40-4909-85d5-d4149554ad4e" providerId="ADAL" clId="{8B49C7FE-A6D3-4BF2-B595-8CD4BBBA8318}" dt="2024-09-03T04:21:59.596" v="2" actId="14100"/>
        <pc:sldMkLst>
          <pc:docMk/>
          <pc:sldMk cId="2377145864" sldId="303"/>
        </pc:sldMkLst>
        <pc:spChg chg="mod">
          <ac:chgData name="Yoel Kortick" userId="167978f5-7f40-4909-85d5-d4149554ad4e" providerId="ADAL" clId="{8B49C7FE-A6D3-4BF2-B595-8CD4BBBA8318}" dt="2024-09-03T04:21:59.596" v="2" actId="14100"/>
          <ac:spMkLst>
            <pc:docMk/>
            <pc:sldMk cId="2377145864" sldId="303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8B49C7FE-A6D3-4BF2-B595-8CD4BBBA8318}" dt="2024-09-03T04:22:52.716" v="5" actId="20577"/>
        <pc:sldMkLst>
          <pc:docMk/>
          <pc:sldMk cId="3564741323" sldId="306"/>
        </pc:sldMkLst>
        <pc:spChg chg="mod">
          <ac:chgData name="Yoel Kortick" userId="167978f5-7f40-4909-85d5-d4149554ad4e" providerId="ADAL" clId="{8B49C7FE-A6D3-4BF2-B595-8CD4BBBA8318}" dt="2024-09-03T04:22:52.716" v="5" actId="20577"/>
          <ac:spMkLst>
            <pc:docMk/>
            <pc:sldMk cId="3564741323" sldId="306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8B49C7FE-A6D3-4BF2-B595-8CD4BBBA8318}" dt="2024-09-03T04:24:40.470" v="13" actId="20577"/>
        <pc:sldMkLst>
          <pc:docMk/>
          <pc:sldMk cId="1230613315" sldId="2147480416"/>
        </pc:sldMkLst>
        <pc:spChg chg="mod">
          <ac:chgData name="Yoel Kortick" userId="167978f5-7f40-4909-85d5-d4149554ad4e" providerId="ADAL" clId="{8B49C7FE-A6D3-4BF2-B595-8CD4BBBA8318}" dt="2024-09-03T04:24:40.470" v="13" actId="20577"/>
          <ac:spMkLst>
            <pc:docMk/>
            <pc:sldMk cId="1230613315" sldId="2147480416"/>
            <ac:spMk id="10" creationId="{08BBD040-26CC-693E-E7F3-31441B13AF6C}"/>
          </ac:spMkLst>
        </pc:sp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643643754" sldId="2147480447"/>
        </pc:sldMkLst>
      </pc:sldChg>
      <pc:sldChg chg="addSp delSp modSp mod">
        <pc:chgData name="Yoel Kortick" userId="167978f5-7f40-4909-85d5-d4149554ad4e" providerId="ADAL" clId="{8B49C7FE-A6D3-4BF2-B595-8CD4BBBA8318}" dt="2024-09-03T04:47:41.355" v="131" actId="1076"/>
        <pc:sldMkLst>
          <pc:docMk/>
          <pc:sldMk cId="4224306853" sldId="2147480476"/>
        </pc:sldMkLst>
        <pc:spChg chg="add mod">
          <ac:chgData name="Yoel Kortick" userId="167978f5-7f40-4909-85d5-d4149554ad4e" providerId="ADAL" clId="{8B49C7FE-A6D3-4BF2-B595-8CD4BBBA8318}" dt="2024-09-03T04:44:48.688" v="72" actId="1038"/>
          <ac:spMkLst>
            <pc:docMk/>
            <pc:sldMk cId="4224306853" sldId="2147480476"/>
            <ac:spMk id="2" creationId="{7A834403-9E2F-265C-B240-15DDAB8C36CC}"/>
          </ac:spMkLst>
        </pc:spChg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4224306853" sldId="2147480476"/>
            <ac:spMk id="4" creationId="{96ED5CD9-D5DE-16A7-B4F2-81F2DB25CD79}"/>
          </ac:spMkLst>
        </pc:spChg>
        <pc:spChg chg="add mod">
          <ac:chgData name="Yoel Kortick" userId="167978f5-7f40-4909-85d5-d4149554ad4e" providerId="ADAL" clId="{8B49C7FE-A6D3-4BF2-B595-8CD4BBBA8318}" dt="2024-09-03T04:45:32.199" v="80" actId="14100"/>
          <ac:spMkLst>
            <pc:docMk/>
            <pc:sldMk cId="4224306853" sldId="2147480476"/>
            <ac:spMk id="5" creationId="{8FE72C36-3381-0688-4C82-297D198A4095}"/>
          </ac:spMkLst>
        </pc:spChg>
        <pc:spChg chg="add mod">
          <ac:chgData name="Yoel Kortick" userId="167978f5-7f40-4909-85d5-d4149554ad4e" providerId="ADAL" clId="{8B49C7FE-A6D3-4BF2-B595-8CD4BBBA8318}" dt="2024-09-03T04:45:16.920" v="77" actId="108"/>
          <ac:spMkLst>
            <pc:docMk/>
            <pc:sldMk cId="4224306853" sldId="2147480476"/>
            <ac:spMk id="6" creationId="{A991DDBB-6424-9B1F-E286-19D790B09E75}"/>
          </ac:spMkLst>
        </pc:spChg>
        <pc:spChg chg="add mod">
          <ac:chgData name="Yoel Kortick" userId="167978f5-7f40-4909-85d5-d4149554ad4e" providerId="ADAL" clId="{8B49C7FE-A6D3-4BF2-B595-8CD4BBBA8318}" dt="2024-09-03T04:45:43.465" v="83" actId="14100"/>
          <ac:spMkLst>
            <pc:docMk/>
            <pc:sldMk cId="4224306853" sldId="2147480476"/>
            <ac:spMk id="7" creationId="{144467D8-F568-0677-B644-561BED17A59F}"/>
          </ac:spMkLst>
        </pc:spChg>
        <pc:spChg chg="add mod">
          <ac:chgData name="Yoel Kortick" userId="167978f5-7f40-4909-85d5-d4149554ad4e" providerId="ADAL" clId="{8B49C7FE-A6D3-4BF2-B595-8CD4BBBA8318}" dt="2024-09-03T04:44:25.052" v="64" actId="14100"/>
          <ac:spMkLst>
            <pc:docMk/>
            <pc:sldMk cId="4224306853" sldId="2147480476"/>
            <ac:spMk id="8" creationId="{E055DA42-705D-C5DD-26E2-4E5C67E86A1F}"/>
          </ac:spMkLst>
        </pc:spChg>
        <pc:spChg chg="add mod">
          <ac:chgData name="Yoel Kortick" userId="167978f5-7f40-4909-85d5-d4149554ad4e" providerId="ADAL" clId="{8B49C7FE-A6D3-4BF2-B595-8CD4BBBA8318}" dt="2024-09-03T04:45:23.674" v="78" actId="108"/>
          <ac:spMkLst>
            <pc:docMk/>
            <pc:sldMk cId="4224306853" sldId="2147480476"/>
            <ac:spMk id="9" creationId="{38D9C455-6CAB-EF1C-5AC0-394F92F99C81}"/>
          </ac:spMkLst>
        </pc:spChg>
        <pc:spChg chg="del">
          <ac:chgData name="Yoel Kortick" userId="167978f5-7f40-4909-85d5-d4149554ad4e" providerId="ADAL" clId="{8B49C7FE-A6D3-4BF2-B595-8CD4BBBA8318}" dt="2024-09-03T04:44:11.307" v="40" actId="478"/>
          <ac:spMkLst>
            <pc:docMk/>
            <pc:sldMk cId="4224306853" sldId="2147480476"/>
            <ac:spMk id="10" creationId="{FB4BB4E3-8E41-D386-9377-9246479C5F9F}"/>
          </ac:spMkLst>
        </pc:spChg>
        <pc:spChg chg="add mod">
          <ac:chgData name="Yoel Kortick" userId="167978f5-7f40-4909-85d5-d4149554ad4e" providerId="ADAL" clId="{8B49C7FE-A6D3-4BF2-B595-8CD4BBBA8318}" dt="2024-09-03T04:47:41.355" v="131" actId="1076"/>
          <ac:spMkLst>
            <pc:docMk/>
            <pc:sldMk cId="4224306853" sldId="2147480476"/>
            <ac:spMk id="11" creationId="{1A2F555E-61B5-38F0-457A-71AB9AA8BAB7}"/>
          </ac:spMkLst>
        </pc:spChg>
        <pc:cxnChg chg="add mod">
          <ac:chgData name="Yoel Kortick" userId="167978f5-7f40-4909-85d5-d4149554ad4e" providerId="ADAL" clId="{8B49C7FE-A6D3-4BF2-B595-8CD4BBBA8318}" dt="2024-09-03T04:46:03.791" v="128" actId="1038"/>
          <ac:cxnSpMkLst>
            <pc:docMk/>
            <pc:sldMk cId="4224306853" sldId="2147480476"/>
            <ac:cxnSpMk id="12" creationId="{8B0BA0BF-950C-763C-5277-2C08CB10DFCE}"/>
          </ac:cxnSpMkLst>
        </pc:cxnChg>
        <pc:cxnChg chg="add mod">
          <ac:chgData name="Yoel Kortick" userId="167978f5-7f40-4909-85d5-d4149554ad4e" providerId="ADAL" clId="{8B49C7FE-A6D3-4BF2-B595-8CD4BBBA8318}" dt="2024-09-03T04:46:03.791" v="128" actId="1038"/>
          <ac:cxnSpMkLst>
            <pc:docMk/>
            <pc:sldMk cId="4224306853" sldId="2147480476"/>
            <ac:cxnSpMk id="13" creationId="{1B7C2120-3B95-183B-ADE3-A022F619DFFA}"/>
          </ac:cxnSpMkLst>
        </pc:cxnChg>
      </pc:sldChg>
      <pc:sldChg chg="addSp delSp modSp mod">
        <pc:chgData name="Yoel Kortick" userId="167978f5-7f40-4909-85d5-d4149554ad4e" providerId="ADAL" clId="{8B49C7FE-A6D3-4BF2-B595-8CD4BBBA8318}" dt="2024-09-03T04:49:28.241" v="167"/>
        <pc:sldMkLst>
          <pc:docMk/>
          <pc:sldMk cId="3842267374" sldId="2147480479"/>
        </pc:sldMkLst>
        <pc:spChg chg="add mod">
          <ac:chgData name="Yoel Kortick" userId="167978f5-7f40-4909-85d5-d4149554ad4e" providerId="ADAL" clId="{8B49C7FE-A6D3-4BF2-B595-8CD4BBBA8318}" dt="2024-09-03T04:48:31.355" v="165" actId="1035"/>
          <ac:spMkLst>
            <pc:docMk/>
            <pc:sldMk cId="3842267374" sldId="2147480479"/>
            <ac:spMk id="2" creationId="{6E57F66E-A8EA-7CB5-AD94-95349227AA1A}"/>
          </ac:spMkLst>
        </pc:spChg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3842267374" sldId="2147480479"/>
            <ac:spMk id="4" creationId="{DD13AB6D-430C-3A48-AFFC-A3790021FF19}"/>
          </ac:spMkLst>
        </pc:spChg>
        <pc:spChg chg="add mod">
          <ac:chgData name="Yoel Kortick" userId="167978f5-7f40-4909-85d5-d4149554ad4e" providerId="ADAL" clId="{8B49C7FE-A6D3-4BF2-B595-8CD4BBBA8318}" dt="2024-09-03T04:49:21.065" v="166"/>
          <ac:spMkLst>
            <pc:docMk/>
            <pc:sldMk cId="3842267374" sldId="2147480479"/>
            <ac:spMk id="5" creationId="{D5DB4EE6-E7FB-2030-C484-113AAA23C7CB}"/>
          </ac:spMkLst>
        </pc:spChg>
        <pc:spChg chg="add mod">
          <ac:chgData name="Yoel Kortick" userId="167978f5-7f40-4909-85d5-d4149554ad4e" providerId="ADAL" clId="{8B49C7FE-A6D3-4BF2-B595-8CD4BBBA8318}" dt="2024-09-03T04:49:28.241" v="167"/>
          <ac:spMkLst>
            <pc:docMk/>
            <pc:sldMk cId="3842267374" sldId="2147480479"/>
            <ac:spMk id="6" creationId="{2629090C-9E96-5A1D-BB58-FD837E28F20D}"/>
          </ac:spMkLst>
        </pc:spChg>
        <pc:spChg chg="add mod">
          <ac:chgData name="Yoel Kortick" userId="167978f5-7f40-4909-85d5-d4149554ad4e" providerId="ADAL" clId="{8B49C7FE-A6D3-4BF2-B595-8CD4BBBA8318}" dt="2024-09-03T04:48:31.355" v="165" actId="1035"/>
          <ac:spMkLst>
            <pc:docMk/>
            <pc:sldMk cId="3842267374" sldId="2147480479"/>
            <ac:spMk id="7" creationId="{02389494-C458-9D41-D431-EE0D14EE7DF7}"/>
          </ac:spMkLst>
        </pc:spChg>
        <pc:spChg chg="del">
          <ac:chgData name="Yoel Kortick" userId="167978f5-7f40-4909-85d5-d4149554ad4e" providerId="ADAL" clId="{8B49C7FE-A6D3-4BF2-B595-8CD4BBBA8318}" dt="2024-09-03T04:48:26.902" v="133" actId="478"/>
          <ac:spMkLst>
            <pc:docMk/>
            <pc:sldMk cId="3842267374" sldId="2147480479"/>
            <ac:spMk id="10" creationId="{B6434F3A-32E9-1FF7-A5AA-930AD82F2BD4}"/>
          </ac:spMkLst>
        </pc:spChg>
        <pc:picChg chg="del">
          <ac:chgData name="Yoel Kortick" userId="167978f5-7f40-4909-85d5-d4149554ad4e" providerId="ADAL" clId="{8B49C7FE-A6D3-4BF2-B595-8CD4BBBA8318}" dt="2024-09-03T04:48:25.531" v="132" actId="478"/>
          <ac:picMkLst>
            <pc:docMk/>
            <pc:sldMk cId="3842267374" sldId="2147480479"/>
            <ac:picMk id="8" creationId="{A33F40B8-DD77-6DF7-8ED3-FDEF51387D02}"/>
          </ac:picMkLst>
        </pc:picChg>
      </pc:sldChg>
      <pc:sldChg chg="addSp delSp modSp mod">
        <pc:chgData name="Yoel Kortick" userId="167978f5-7f40-4909-85d5-d4149554ad4e" providerId="ADAL" clId="{8B49C7FE-A6D3-4BF2-B595-8CD4BBBA8318}" dt="2024-09-03T04:52:38.147" v="267" actId="1582"/>
        <pc:sldMkLst>
          <pc:docMk/>
          <pc:sldMk cId="904595637" sldId="2147480482"/>
        </pc:sldMkLst>
        <pc:spChg chg="add del mod">
          <ac:chgData name="Yoel Kortick" userId="167978f5-7f40-4909-85d5-d4149554ad4e" providerId="ADAL" clId="{8B49C7FE-A6D3-4BF2-B595-8CD4BBBA8318}" dt="2024-09-03T04:51:52.423" v="176" actId="478"/>
          <ac:spMkLst>
            <pc:docMk/>
            <pc:sldMk cId="904595637" sldId="2147480482"/>
            <ac:spMk id="2" creationId="{5337A652-4E95-9B14-F583-EBC62DC3F1BC}"/>
          </ac:spMkLst>
        </pc:spChg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904595637" sldId="2147480482"/>
            <ac:spMk id="4" creationId="{870FF4AD-B3E6-1FA4-323A-91FDA4F45583}"/>
          </ac:spMkLst>
        </pc:spChg>
        <pc:spChg chg="add mod">
          <ac:chgData name="Yoel Kortick" userId="167978f5-7f40-4909-85d5-d4149554ad4e" providerId="ADAL" clId="{8B49C7FE-A6D3-4BF2-B595-8CD4BBBA8318}" dt="2024-09-03T04:52:29.685" v="264" actId="1582"/>
          <ac:spMkLst>
            <pc:docMk/>
            <pc:sldMk cId="904595637" sldId="2147480482"/>
            <ac:spMk id="7" creationId="{C8B6D1B1-A6CA-2251-F06F-64167733C7C5}"/>
          </ac:spMkLst>
        </pc:spChg>
        <pc:spChg chg="add mod">
          <ac:chgData name="Yoel Kortick" userId="167978f5-7f40-4909-85d5-d4149554ad4e" providerId="ADAL" clId="{8B49C7FE-A6D3-4BF2-B595-8CD4BBBA8318}" dt="2024-09-03T04:52:38.147" v="267" actId="1582"/>
          <ac:spMkLst>
            <pc:docMk/>
            <pc:sldMk cId="904595637" sldId="2147480482"/>
            <ac:spMk id="8" creationId="{091C5B02-AFCD-33B3-2199-A0D1F8E7F26B}"/>
          </ac:spMkLst>
        </pc:spChg>
        <pc:spChg chg="mod">
          <ac:chgData name="Yoel Kortick" userId="167978f5-7f40-4909-85d5-d4149554ad4e" providerId="ADAL" clId="{8B49C7FE-A6D3-4BF2-B595-8CD4BBBA8318}" dt="2024-09-03T04:50:26.179" v="174"/>
          <ac:spMkLst>
            <pc:docMk/>
            <pc:sldMk cId="904595637" sldId="2147480482"/>
            <ac:spMk id="12" creationId="{1F0AF78D-27ED-9E51-0167-7B13CF80FC36}"/>
          </ac:spMkLst>
        </pc:spChg>
        <pc:picChg chg="del">
          <ac:chgData name="Yoel Kortick" userId="167978f5-7f40-4909-85d5-d4149554ad4e" providerId="ADAL" clId="{8B49C7FE-A6D3-4BF2-B595-8CD4BBBA8318}" dt="2024-09-03T04:50:21.645" v="171" actId="478"/>
          <ac:picMkLst>
            <pc:docMk/>
            <pc:sldMk cId="904595637" sldId="2147480482"/>
            <ac:picMk id="5" creationId="{F8AB287D-5482-6564-266A-E5FFE15A933A}"/>
          </ac:picMkLst>
        </pc:picChg>
        <pc:picChg chg="add mod">
          <ac:chgData name="Yoel Kortick" userId="167978f5-7f40-4909-85d5-d4149554ad4e" providerId="ADAL" clId="{8B49C7FE-A6D3-4BF2-B595-8CD4BBBA8318}" dt="2024-09-03T04:52:18.116" v="261" actId="208"/>
          <ac:picMkLst>
            <pc:docMk/>
            <pc:sldMk cId="904595637" sldId="2147480482"/>
            <ac:picMk id="6" creationId="{A57BAF03-3C52-150B-86F0-E553090C5E2A}"/>
          </ac:picMkLst>
        </pc:pic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130794386" sldId="2147480485"/>
        </pc:sldMkLst>
      </pc:sldChg>
      <pc:sldChg chg="modSp del">
        <pc:chgData name="Yoel Kortick" userId="167978f5-7f40-4909-85d5-d4149554ad4e" providerId="ADAL" clId="{8B49C7FE-A6D3-4BF2-B595-8CD4BBBA8318}" dt="2024-09-03T04:50:14.404" v="168" actId="47"/>
        <pc:sldMkLst>
          <pc:docMk/>
          <pc:sldMk cId="2735056908" sldId="2147480498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2735056908" sldId="2147480498"/>
            <ac:spMk id="4" creationId="{BF2689F4-9087-CF3F-2FCB-642FE7DD2E47}"/>
          </ac:spMkLst>
        </pc:spChg>
      </pc:sldChg>
      <pc:sldChg chg="modSp del">
        <pc:chgData name="Yoel Kortick" userId="167978f5-7f40-4909-85d5-d4149554ad4e" providerId="ADAL" clId="{8B49C7FE-A6D3-4BF2-B595-8CD4BBBA8318}" dt="2024-09-03T04:50:15.352" v="169" actId="47"/>
        <pc:sldMkLst>
          <pc:docMk/>
          <pc:sldMk cId="251919065" sldId="2147480499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251919065" sldId="2147480499"/>
            <ac:spMk id="4" creationId="{6E2FA8EF-72CA-B452-87BB-9E3E536A6568}"/>
          </ac:spMkLst>
        </pc:spChg>
      </pc:sldChg>
      <pc:sldChg chg="modSp del">
        <pc:chgData name="Yoel Kortick" userId="167978f5-7f40-4909-85d5-d4149554ad4e" providerId="ADAL" clId="{8B49C7FE-A6D3-4BF2-B595-8CD4BBBA8318}" dt="2024-09-03T04:50:16.004" v="170" actId="47"/>
        <pc:sldMkLst>
          <pc:docMk/>
          <pc:sldMk cId="930857346" sldId="2147480500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930857346" sldId="2147480500"/>
            <ac:spMk id="4" creationId="{51B121BF-E7E5-CF4D-657E-3482D014649F}"/>
          </ac:spMkLst>
        </pc:spChg>
      </pc:sldChg>
      <pc:sldChg chg="addSp delSp modSp mod">
        <pc:chgData name="Yoel Kortick" userId="167978f5-7f40-4909-85d5-d4149554ad4e" providerId="ADAL" clId="{8B49C7FE-A6D3-4BF2-B595-8CD4BBBA8318}" dt="2024-09-03T04:53:22.272" v="281" actId="11529"/>
        <pc:sldMkLst>
          <pc:docMk/>
          <pc:sldMk cId="3369601731" sldId="2147480501"/>
        </pc:sldMkLst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3369601731" sldId="2147480501"/>
            <ac:spMk id="4" creationId="{2F3C1193-8EEF-3C77-04F3-E29E47C1FA6C}"/>
          </ac:spMkLst>
        </pc:spChg>
        <pc:spChg chg="add">
          <ac:chgData name="Yoel Kortick" userId="167978f5-7f40-4909-85d5-d4149554ad4e" providerId="ADAL" clId="{8B49C7FE-A6D3-4BF2-B595-8CD4BBBA8318}" dt="2024-09-03T04:53:22.272" v="281" actId="11529"/>
          <ac:spMkLst>
            <pc:docMk/>
            <pc:sldMk cId="3369601731" sldId="2147480501"/>
            <ac:spMk id="7" creationId="{5A9A2E66-FFC6-7E0E-1EA0-52D49808EA46}"/>
          </ac:spMkLst>
        </pc:spChg>
        <pc:spChg chg="mod">
          <ac:chgData name="Yoel Kortick" userId="167978f5-7f40-4909-85d5-d4149554ad4e" providerId="ADAL" clId="{8B49C7FE-A6D3-4BF2-B595-8CD4BBBA8318}" dt="2024-09-03T04:52:50.366" v="275" actId="20577"/>
          <ac:spMkLst>
            <pc:docMk/>
            <pc:sldMk cId="3369601731" sldId="2147480501"/>
            <ac:spMk id="12" creationId="{AAEFD388-7CE0-C0F1-5020-0A2DEC088F02}"/>
          </ac:spMkLst>
        </pc:spChg>
        <pc:picChg chg="add mod">
          <ac:chgData name="Yoel Kortick" userId="167978f5-7f40-4909-85d5-d4149554ad4e" providerId="ADAL" clId="{8B49C7FE-A6D3-4BF2-B595-8CD4BBBA8318}" dt="2024-09-03T04:53:17.347" v="280" actId="208"/>
          <ac:picMkLst>
            <pc:docMk/>
            <pc:sldMk cId="3369601731" sldId="2147480501"/>
            <ac:picMk id="5" creationId="{3B221597-85DA-4431-5981-92F415B6FFBB}"/>
          </ac:picMkLst>
        </pc:picChg>
        <pc:picChg chg="del">
          <ac:chgData name="Yoel Kortick" userId="167978f5-7f40-4909-85d5-d4149554ad4e" providerId="ADAL" clId="{8B49C7FE-A6D3-4BF2-B595-8CD4BBBA8318}" dt="2024-09-03T04:52:52.508" v="276" actId="478"/>
          <ac:picMkLst>
            <pc:docMk/>
            <pc:sldMk cId="3369601731" sldId="2147480501"/>
            <ac:picMk id="6" creationId="{4E36BA83-2D39-C52F-E7F3-C7A87F154DCF}"/>
          </ac:picMkLst>
        </pc:picChg>
      </pc:sldChg>
      <pc:sldChg chg="addSp delSp modSp mod">
        <pc:chgData name="Yoel Kortick" userId="167978f5-7f40-4909-85d5-d4149554ad4e" providerId="ADAL" clId="{8B49C7FE-A6D3-4BF2-B595-8CD4BBBA8318}" dt="2024-09-03T04:58:15.264" v="486" actId="108"/>
        <pc:sldMkLst>
          <pc:docMk/>
          <pc:sldMk cId="1477082012" sldId="2147480502"/>
        </pc:sldMkLst>
        <pc:spChg chg="add mod">
          <ac:chgData name="Yoel Kortick" userId="167978f5-7f40-4909-85d5-d4149554ad4e" providerId="ADAL" clId="{8B49C7FE-A6D3-4BF2-B595-8CD4BBBA8318}" dt="2024-09-03T04:54:03.938" v="328" actId="1035"/>
          <ac:spMkLst>
            <pc:docMk/>
            <pc:sldMk cId="1477082012" sldId="2147480502"/>
            <ac:spMk id="2" creationId="{E84B90E9-456C-41F8-7DC1-6E65D2557F98}"/>
          </ac:spMkLst>
        </pc:spChg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1477082012" sldId="2147480502"/>
            <ac:spMk id="4" creationId="{8B7D73CA-F1D9-D16C-2613-00CDC1BC7CD8}"/>
          </ac:spMkLst>
        </pc:spChg>
        <pc:spChg chg="del">
          <ac:chgData name="Yoel Kortick" userId="167978f5-7f40-4909-85d5-d4149554ad4e" providerId="ADAL" clId="{8B49C7FE-A6D3-4BF2-B595-8CD4BBBA8318}" dt="2024-09-03T04:53:39.147" v="283" actId="478"/>
          <ac:spMkLst>
            <pc:docMk/>
            <pc:sldMk cId="1477082012" sldId="2147480502"/>
            <ac:spMk id="5" creationId="{5861E0CC-E20E-1851-DF0B-104F27BE648F}"/>
          </ac:spMkLst>
        </pc:spChg>
        <pc:spChg chg="mod">
          <ac:chgData name="Yoel Kortick" userId="167978f5-7f40-4909-85d5-d4149554ad4e" providerId="ADAL" clId="{8B49C7FE-A6D3-4BF2-B595-8CD4BBBA8318}" dt="2024-09-03T04:55:14.045" v="367" actId="1038"/>
          <ac:spMkLst>
            <pc:docMk/>
            <pc:sldMk cId="1477082012" sldId="2147480502"/>
            <ac:spMk id="7" creationId="{D941F859-12EB-108A-F2B8-6F01B64896A6}"/>
          </ac:spMkLst>
        </pc:spChg>
        <pc:spChg chg="del">
          <ac:chgData name="Yoel Kortick" userId="167978f5-7f40-4909-85d5-d4149554ad4e" providerId="ADAL" clId="{8B49C7FE-A6D3-4BF2-B595-8CD4BBBA8318}" dt="2024-09-03T04:53:40.431" v="284" actId="478"/>
          <ac:spMkLst>
            <pc:docMk/>
            <pc:sldMk cId="1477082012" sldId="2147480502"/>
            <ac:spMk id="8" creationId="{6270D53D-6BCD-1028-850C-1429685CEEB2}"/>
          </ac:spMkLst>
        </pc:spChg>
        <pc:spChg chg="mod">
          <ac:chgData name="Yoel Kortick" userId="167978f5-7f40-4909-85d5-d4149554ad4e" providerId="ADAL" clId="{8B49C7FE-A6D3-4BF2-B595-8CD4BBBA8318}" dt="2024-09-03T04:58:15.264" v="486" actId="108"/>
          <ac:spMkLst>
            <pc:docMk/>
            <pc:sldMk cId="1477082012" sldId="2147480502"/>
            <ac:spMk id="12" creationId="{AD92BF87-1189-6B23-06F7-0D05F69F4260}"/>
          </ac:spMkLst>
        </pc:spChg>
        <pc:spChg chg="del">
          <ac:chgData name="Yoel Kortick" userId="167978f5-7f40-4909-85d5-d4149554ad4e" providerId="ADAL" clId="{8B49C7FE-A6D3-4BF2-B595-8CD4BBBA8318}" dt="2024-09-03T04:53:43.420" v="287" actId="478"/>
          <ac:spMkLst>
            <pc:docMk/>
            <pc:sldMk cId="1477082012" sldId="2147480502"/>
            <ac:spMk id="13" creationId="{179D6DEA-D185-6EC6-FC54-5A3D7379945B}"/>
          </ac:spMkLst>
        </pc:spChg>
        <pc:spChg chg="del">
          <ac:chgData name="Yoel Kortick" userId="167978f5-7f40-4909-85d5-d4149554ad4e" providerId="ADAL" clId="{8B49C7FE-A6D3-4BF2-B595-8CD4BBBA8318}" dt="2024-09-03T04:53:44.252" v="288" actId="478"/>
          <ac:spMkLst>
            <pc:docMk/>
            <pc:sldMk cId="1477082012" sldId="2147480502"/>
            <ac:spMk id="15" creationId="{53276414-C073-9565-E921-CE2B23EC59F1}"/>
          </ac:spMkLst>
        </pc:spChg>
        <pc:spChg chg="del">
          <ac:chgData name="Yoel Kortick" userId="167978f5-7f40-4909-85d5-d4149554ad4e" providerId="ADAL" clId="{8B49C7FE-A6D3-4BF2-B595-8CD4BBBA8318}" dt="2024-09-03T04:53:45.770" v="289" actId="478"/>
          <ac:spMkLst>
            <pc:docMk/>
            <pc:sldMk cId="1477082012" sldId="2147480502"/>
            <ac:spMk id="16" creationId="{2D078114-C61A-4221-1024-7CAFD17A3887}"/>
          </ac:spMkLst>
        </pc:spChg>
        <pc:spChg chg="add mod">
          <ac:chgData name="Yoel Kortick" userId="167978f5-7f40-4909-85d5-d4149554ad4e" providerId="ADAL" clId="{8B49C7FE-A6D3-4BF2-B595-8CD4BBBA8318}" dt="2024-09-03T04:57:07.844" v="470" actId="1076"/>
          <ac:spMkLst>
            <pc:docMk/>
            <pc:sldMk cId="1477082012" sldId="2147480502"/>
            <ac:spMk id="18" creationId="{A8E30FB5-51EA-CFB7-AFC7-3DCF3E9B9DFF}"/>
          </ac:spMkLst>
        </pc:spChg>
        <pc:picChg chg="add del mod ord">
          <ac:chgData name="Yoel Kortick" userId="167978f5-7f40-4909-85d5-d4149554ad4e" providerId="ADAL" clId="{8B49C7FE-A6D3-4BF2-B595-8CD4BBBA8318}" dt="2024-09-03T04:55:57.816" v="368" actId="478"/>
          <ac:picMkLst>
            <pc:docMk/>
            <pc:sldMk cId="1477082012" sldId="2147480502"/>
            <ac:picMk id="9" creationId="{DC41169B-47F2-85E1-5096-F6533D10FE89}"/>
          </ac:picMkLst>
        </pc:picChg>
        <pc:picChg chg="add mod ord">
          <ac:chgData name="Yoel Kortick" userId="167978f5-7f40-4909-85d5-d4149554ad4e" providerId="ADAL" clId="{8B49C7FE-A6D3-4BF2-B595-8CD4BBBA8318}" dt="2024-09-03T04:57:20.578" v="474" actId="208"/>
          <ac:picMkLst>
            <pc:docMk/>
            <pc:sldMk cId="1477082012" sldId="2147480502"/>
            <ac:picMk id="14" creationId="{F1301DCF-B42D-BC32-65EF-63240666B156}"/>
          </ac:picMkLst>
        </pc:picChg>
        <pc:cxnChg chg="del">
          <ac:chgData name="Yoel Kortick" userId="167978f5-7f40-4909-85d5-d4149554ad4e" providerId="ADAL" clId="{8B49C7FE-A6D3-4BF2-B595-8CD4BBBA8318}" dt="2024-09-03T04:53:41.364" v="285" actId="478"/>
          <ac:cxnSpMkLst>
            <pc:docMk/>
            <pc:sldMk cId="1477082012" sldId="2147480502"/>
            <ac:cxnSpMk id="10" creationId="{81D0727A-ED93-079F-BAF6-4F6C1D9E7A5E}"/>
          </ac:cxnSpMkLst>
        </pc:cxnChg>
        <pc:cxnChg chg="del">
          <ac:chgData name="Yoel Kortick" userId="167978f5-7f40-4909-85d5-d4149554ad4e" providerId="ADAL" clId="{8B49C7FE-A6D3-4BF2-B595-8CD4BBBA8318}" dt="2024-09-03T04:53:42.133" v="286" actId="478"/>
          <ac:cxnSpMkLst>
            <pc:docMk/>
            <pc:sldMk cId="1477082012" sldId="2147480502"/>
            <ac:cxnSpMk id="17" creationId="{584067BB-C700-A4E3-6F57-5710751B5C8A}"/>
          </ac:cxnSpMkLst>
        </pc:cxnChg>
        <pc:cxnChg chg="add mod">
          <ac:chgData name="Yoel Kortick" userId="167978f5-7f40-4909-85d5-d4149554ad4e" providerId="ADAL" clId="{8B49C7FE-A6D3-4BF2-B595-8CD4BBBA8318}" dt="2024-09-03T04:57:14.488" v="472" actId="14100"/>
          <ac:cxnSpMkLst>
            <pc:docMk/>
            <pc:sldMk cId="1477082012" sldId="2147480502"/>
            <ac:cxnSpMk id="20" creationId="{2021E98B-F7FB-C725-0466-40A34DD9FD1F}"/>
          </ac:cxnSpMkLst>
        </pc:cxnChg>
        <pc:cxnChg chg="add del mod">
          <ac:chgData name="Yoel Kortick" userId="167978f5-7f40-4909-85d5-d4149554ad4e" providerId="ADAL" clId="{8B49C7FE-A6D3-4BF2-B595-8CD4BBBA8318}" dt="2024-09-03T04:57:16.757" v="473" actId="478"/>
          <ac:cxnSpMkLst>
            <pc:docMk/>
            <pc:sldMk cId="1477082012" sldId="2147480502"/>
            <ac:cxnSpMk id="21" creationId="{9FFCF49E-A85F-172D-E498-060061E3448C}"/>
          </ac:cxnSpMkLst>
        </pc:cxn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87883648" sldId="2147480503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05638702" sldId="2147480504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24503655" sldId="2147480505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046662401" sldId="2147480506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521977575" sldId="2147480507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604814772" sldId="2147480508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599072218" sldId="2147480510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1728525342" sldId="2147480511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738545075" sldId="2147480512"/>
        </pc:sldMkLst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2601371391" sldId="2147480514"/>
        </pc:sldMkLst>
      </pc:sldChg>
      <pc:sldChg chg="modSp">
        <pc:chgData name="Yoel Kortick" userId="167978f5-7f40-4909-85d5-d4149554ad4e" providerId="ADAL" clId="{8B49C7FE-A6D3-4BF2-B595-8CD4BBBA8318}" dt="2024-09-03T04:22:31.981" v="3"/>
        <pc:sldMkLst>
          <pc:docMk/>
          <pc:sldMk cId="988641287" sldId="2147480515"/>
        </pc:sldMkLst>
        <pc:spChg chg="mod">
          <ac:chgData name="Yoel Kortick" userId="167978f5-7f40-4909-85d5-d4149554ad4e" providerId="ADAL" clId="{8B49C7FE-A6D3-4BF2-B595-8CD4BBBA8318}" dt="2024-09-03T04:22:31.981" v="3"/>
          <ac:spMkLst>
            <pc:docMk/>
            <pc:sldMk cId="988641287" sldId="2147480515"/>
            <ac:spMk id="2" creationId="{00000000-0000-0000-0000-000000000000}"/>
          </ac:spMkLst>
        </pc:spChg>
      </pc:sldChg>
      <pc:sldChg chg="modSp">
        <pc:chgData name="Yoel Kortick" userId="167978f5-7f40-4909-85d5-d4149554ad4e" providerId="ADAL" clId="{8B49C7FE-A6D3-4BF2-B595-8CD4BBBA8318}" dt="2024-09-03T04:22:49.430" v="4"/>
        <pc:sldMkLst>
          <pc:docMk/>
          <pc:sldMk cId="876593063" sldId="2147480516"/>
        </pc:sldMkLst>
        <pc:spChg chg="mod">
          <ac:chgData name="Yoel Kortick" userId="167978f5-7f40-4909-85d5-d4149554ad4e" providerId="ADAL" clId="{8B49C7FE-A6D3-4BF2-B595-8CD4BBBA8318}" dt="2024-09-03T04:22:49.430" v="4"/>
          <ac:spMkLst>
            <pc:docMk/>
            <pc:sldMk cId="876593063" sldId="2147480516"/>
            <ac:spMk id="2" creationId="{00000000-0000-0000-0000-000000000000}"/>
          </ac:spMkLst>
        </pc:spChg>
      </pc:sldChg>
      <pc:sldChg chg="addSp delSp modSp add mod">
        <pc:chgData name="Yoel Kortick" userId="167978f5-7f40-4909-85d5-d4149554ad4e" providerId="ADAL" clId="{8B49C7FE-A6D3-4BF2-B595-8CD4BBBA8318}" dt="2024-09-03T04:42:05.248" v="39" actId="207"/>
        <pc:sldMkLst>
          <pc:docMk/>
          <pc:sldMk cId="3620343171" sldId="2147480517"/>
        </pc:sldMkLst>
        <pc:spChg chg="add mod">
          <ac:chgData name="Yoel Kortick" userId="167978f5-7f40-4909-85d5-d4149554ad4e" providerId="ADAL" clId="{8B49C7FE-A6D3-4BF2-B595-8CD4BBBA8318}" dt="2024-09-03T04:42:00.526" v="37" actId="207"/>
          <ac:spMkLst>
            <pc:docMk/>
            <pc:sldMk cId="3620343171" sldId="2147480517"/>
            <ac:spMk id="8" creationId="{8D50A340-7BE9-B87E-FCB4-0B637F29F715}"/>
          </ac:spMkLst>
        </pc:spChg>
        <pc:spChg chg="add mod">
          <ac:chgData name="Yoel Kortick" userId="167978f5-7f40-4909-85d5-d4149554ad4e" providerId="ADAL" clId="{8B49C7FE-A6D3-4BF2-B595-8CD4BBBA8318}" dt="2024-09-03T04:42:02.751" v="38" actId="207"/>
          <ac:spMkLst>
            <pc:docMk/>
            <pc:sldMk cId="3620343171" sldId="2147480517"/>
            <ac:spMk id="9" creationId="{ED48EDA2-2987-C7CE-8F0C-CC5DDF5EA560}"/>
          </ac:spMkLst>
        </pc:spChg>
        <pc:spChg chg="del">
          <ac:chgData name="Yoel Kortick" userId="167978f5-7f40-4909-85d5-d4149554ad4e" providerId="ADAL" clId="{8B49C7FE-A6D3-4BF2-B595-8CD4BBBA8318}" dt="2024-09-03T04:40:11.060" v="15" actId="478"/>
          <ac:spMkLst>
            <pc:docMk/>
            <pc:sldMk cId="3620343171" sldId="2147480517"/>
            <ac:spMk id="10" creationId="{08BBD040-26CC-693E-E7F3-31441B13AF6C}"/>
          </ac:spMkLst>
        </pc:spChg>
        <pc:spChg chg="add mod">
          <ac:chgData name="Yoel Kortick" userId="167978f5-7f40-4909-85d5-d4149554ad4e" providerId="ADAL" clId="{8B49C7FE-A6D3-4BF2-B595-8CD4BBBA8318}" dt="2024-09-03T04:42:05.248" v="39" actId="207"/>
          <ac:spMkLst>
            <pc:docMk/>
            <pc:sldMk cId="3620343171" sldId="2147480517"/>
            <ac:spMk id="11" creationId="{E384AB98-4A77-78DF-BF65-609CE8C2A68C}"/>
          </ac:spMkLst>
        </pc:spChg>
        <pc:picChg chg="add del">
          <ac:chgData name="Yoel Kortick" userId="167978f5-7f40-4909-85d5-d4149554ad4e" providerId="ADAL" clId="{8B49C7FE-A6D3-4BF2-B595-8CD4BBBA8318}" dt="2024-09-03T04:40:34.210" v="17" actId="478"/>
          <ac:picMkLst>
            <pc:docMk/>
            <pc:sldMk cId="3620343171" sldId="2147480517"/>
            <ac:picMk id="5" creationId="{97D4D69B-63D7-8896-3AAA-28C591F21FB1}"/>
          </ac:picMkLst>
        </pc:picChg>
        <pc:picChg chg="add mod">
          <ac:chgData name="Yoel Kortick" userId="167978f5-7f40-4909-85d5-d4149554ad4e" providerId="ADAL" clId="{8B49C7FE-A6D3-4BF2-B595-8CD4BBBA8318}" dt="2024-09-03T04:40:43.728" v="23" actId="208"/>
          <ac:picMkLst>
            <pc:docMk/>
            <pc:sldMk cId="3620343171" sldId="2147480517"/>
            <ac:picMk id="7" creationId="{8747C323-9041-395C-8C30-71E5151549E4}"/>
          </ac:picMkLst>
        </pc:pic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3639974501" sldId="2147480517"/>
        </pc:sldMkLst>
      </pc:sldChg>
      <pc:sldChg chg="addSp delSp modSp add mod">
        <pc:chgData name="Yoel Kortick" userId="167978f5-7f40-4909-85d5-d4149554ad4e" providerId="ADAL" clId="{8B49C7FE-A6D3-4BF2-B595-8CD4BBBA8318}" dt="2024-09-03T04:59:12.744" v="515" actId="208"/>
        <pc:sldMkLst>
          <pc:docMk/>
          <pc:sldMk cId="1215767407" sldId="2147480518"/>
        </pc:sldMkLst>
        <pc:spChg chg="del">
          <ac:chgData name="Yoel Kortick" userId="167978f5-7f40-4909-85d5-d4149554ad4e" providerId="ADAL" clId="{8B49C7FE-A6D3-4BF2-B595-8CD4BBBA8318}" dt="2024-09-03T04:58:26.251" v="490" actId="478"/>
          <ac:spMkLst>
            <pc:docMk/>
            <pc:sldMk cId="1215767407" sldId="2147480518"/>
            <ac:spMk id="2" creationId="{E84B90E9-456C-41F8-7DC1-6E65D2557F98}"/>
          </ac:spMkLst>
        </pc:spChg>
        <pc:spChg chg="mod">
          <ac:chgData name="Yoel Kortick" userId="167978f5-7f40-4909-85d5-d4149554ad4e" providerId="ADAL" clId="{8B49C7FE-A6D3-4BF2-B595-8CD4BBBA8318}" dt="2024-09-03T04:59:11.158" v="514" actId="14100"/>
          <ac:spMkLst>
            <pc:docMk/>
            <pc:sldMk cId="1215767407" sldId="2147480518"/>
            <ac:spMk id="7" creationId="{D941F859-12EB-108A-F2B8-6F01B64896A6}"/>
          </ac:spMkLst>
        </pc:spChg>
        <pc:spChg chg="mod">
          <ac:chgData name="Yoel Kortick" userId="167978f5-7f40-4909-85d5-d4149554ad4e" providerId="ADAL" clId="{8B49C7FE-A6D3-4BF2-B595-8CD4BBBA8318}" dt="2024-09-03T04:58:17.885" v="487" actId="108"/>
          <ac:spMkLst>
            <pc:docMk/>
            <pc:sldMk cId="1215767407" sldId="2147480518"/>
            <ac:spMk id="12" creationId="{AD92BF87-1189-6B23-06F7-0D05F69F4260}"/>
          </ac:spMkLst>
        </pc:spChg>
        <pc:spChg chg="del">
          <ac:chgData name="Yoel Kortick" userId="167978f5-7f40-4909-85d5-d4149554ad4e" providerId="ADAL" clId="{8B49C7FE-A6D3-4BF2-B595-8CD4BBBA8318}" dt="2024-09-03T04:58:27.754" v="491" actId="478"/>
          <ac:spMkLst>
            <pc:docMk/>
            <pc:sldMk cId="1215767407" sldId="2147480518"/>
            <ac:spMk id="18" creationId="{A8E30FB5-51EA-CFB7-AFC7-3DCF3E9B9DFF}"/>
          </ac:spMkLst>
        </pc:spChg>
        <pc:picChg chg="add mod ord">
          <ac:chgData name="Yoel Kortick" userId="167978f5-7f40-4909-85d5-d4149554ad4e" providerId="ADAL" clId="{8B49C7FE-A6D3-4BF2-B595-8CD4BBBA8318}" dt="2024-09-03T04:59:12.744" v="515" actId="208"/>
          <ac:picMkLst>
            <pc:docMk/>
            <pc:sldMk cId="1215767407" sldId="2147480518"/>
            <ac:picMk id="6" creationId="{87499C4E-795A-28DD-79FC-FC10AEB12141}"/>
          </ac:picMkLst>
        </pc:picChg>
        <pc:picChg chg="del mod">
          <ac:chgData name="Yoel Kortick" userId="167978f5-7f40-4909-85d5-d4149554ad4e" providerId="ADAL" clId="{8B49C7FE-A6D3-4BF2-B595-8CD4BBBA8318}" dt="2024-09-03T04:58:20.759" v="489" actId="478"/>
          <ac:picMkLst>
            <pc:docMk/>
            <pc:sldMk cId="1215767407" sldId="2147480518"/>
            <ac:picMk id="14" creationId="{F1301DCF-B42D-BC32-65EF-63240666B156}"/>
          </ac:picMkLst>
        </pc:picChg>
        <pc:cxnChg chg="del">
          <ac:chgData name="Yoel Kortick" userId="167978f5-7f40-4909-85d5-d4149554ad4e" providerId="ADAL" clId="{8B49C7FE-A6D3-4BF2-B595-8CD4BBBA8318}" dt="2024-09-03T04:58:28.317" v="492" actId="478"/>
          <ac:cxnSpMkLst>
            <pc:docMk/>
            <pc:sldMk cId="1215767407" sldId="2147480518"/>
            <ac:cxnSpMk id="20" creationId="{2021E98B-F7FB-C725-0466-40A34DD9FD1F}"/>
          </ac:cxnSpMkLst>
        </pc:cxnChg>
      </pc:sldChg>
      <pc:sldChg chg="del">
        <pc:chgData name="Yoel Kortick" userId="167978f5-7f40-4909-85d5-d4149554ad4e" providerId="ADAL" clId="{8B49C7FE-A6D3-4BF2-B595-8CD4BBBA8318}" dt="2024-09-03T04:23:06.924" v="6" actId="47"/>
        <pc:sldMkLst>
          <pc:docMk/>
          <pc:sldMk cId="4089444449" sldId="2147480518"/>
        </pc:sldMkLst>
      </pc:sldChg>
      <pc:sldChg chg="addSp delSp modSp add mod">
        <pc:chgData name="Yoel Kortick" userId="167978f5-7f40-4909-85d5-d4149554ad4e" providerId="ADAL" clId="{8B49C7FE-A6D3-4BF2-B595-8CD4BBBA8318}" dt="2024-09-03T05:00:45.619" v="525" actId="208"/>
        <pc:sldMkLst>
          <pc:docMk/>
          <pc:sldMk cId="3081278782" sldId="2147480519"/>
        </pc:sldMkLst>
        <pc:spChg chg="del">
          <ac:chgData name="Yoel Kortick" userId="167978f5-7f40-4909-85d5-d4149554ad4e" providerId="ADAL" clId="{8B49C7FE-A6D3-4BF2-B595-8CD4BBBA8318}" dt="2024-09-03T05:00:27.587" v="522" actId="478"/>
          <ac:spMkLst>
            <pc:docMk/>
            <pc:sldMk cId="3081278782" sldId="2147480519"/>
            <ac:spMk id="7" creationId="{D941F859-12EB-108A-F2B8-6F01B64896A6}"/>
          </ac:spMkLst>
        </pc:spChg>
        <pc:spChg chg="mod">
          <ac:chgData name="Yoel Kortick" userId="167978f5-7f40-4909-85d5-d4149554ad4e" providerId="ADAL" clId="{8B49C7FE-A6D3-4BF2-B595-8CD4BBBA8318}" dt="2024-09-03T04:59:37.039" v="517"/>
          <ac:spMkLst>
            <pc:docMk/>
            <pc:sldMk cId="3081278782" sldId="2147480519"/>
            <ac:spMk id="12" creationId="{AD92BF87-1189-6B23-06F7-0D05F69F4260}"/>
          </ac:spMkLst>
        </pc:spChg>
        <pc:picChg chg="add mod">
          <ac:chgData name="Yoel Kortick" userId="167978f5-7f40-4909-85d5-d4149554ad4e" providerId="ADAL" clId="{8B49C7FE-A6D3-4BF2-B595-8CD4BBBA8318}" dt="2024-09-03T05:00:45.619" v="525" actId="208"/>
          <ac:picMkLst>
            <pc:docMk/>
            <pc:sldMk cId="3081278782" sldId="2147480519"/>
            <ac:picMk id="5" creationId="{285EAAA5-572E-083F-0D92-BF78B89B6AF6}"/>
          </ac:picMkLst>
        </pc:picChg>
        <pc:picChg chg="del">
          <ac:chgData name="Yoel Kortick" userId="167978f5-7f40-4909-85d5-d4149554ad4e" providerId="ADAL" clId="{8B49C7FE-A6D3-4BF2-B595-8CD4BBBA8318}" dt="2024-09-03T05:00:21.637" v="518" actId="478"/>
          <ac:picMkLst>
            <pc:docMk/>
            <pc:sldMk cId="3081278782" sldId="2147480519"/>
            <ac:picMk id="6" creationId="{87499C4E-795A-28DD-79FC-FC10AEB12141}"/>
          </ac:picMkLst>
        </pc:picChg>
        <pc:cxnChg chg="add mod">
          <ac:chgData name="Yoel Kortick" userId="167978f5-7f40-4909-85d5-d4149554ad4e" providerId="ADAL" clId="{8B49C7FE-A6D3-4BF2-B595-8CD4BBBA8318}" dt="2024-09-03T05:00:38.877" v="524" actId="1076"/>
          <ac:cxnSpMkLst>
            <pc:docMk/>
            <pc:sldMk cId="3081278782" sldId="2147480519"/>
            <ac:cxnSpMk id="8" creationId="{5ABA7916-0D71-24E5-F6A7-C8CA54A8CB9A}"/>
          </ac:cxnSpMkLst>
        </pc:cxnChg>
      </pc:sldChg>
      <pc:sldChg chg="addSp delSp modSp add mod">
        <pc:chgData name="Yoel Kortick" userId="167978f5-7f40-4909-85d5-d4149554ad4e" providerId="ADAL" clId="{8B49C7FE-A6D3-4BF2-B595-8CD4BBBA8318}" dt="2024-09-03T05:02:24.593" v="609" actId="14100"/>
        <pc:sldMkLst>
          <pc:docMk/>
          <pc:sldMk cId="2180756936" sldId="2147480520"/>
        </pc:sldMkLst>
        <pc:spChg chg="mod">
          <ac:chgData name="Yoel Kortick" userId="167978f5-7f40-4909-85d5-d4149554ad4e" providerId="ADAL" clId="{8B49C7FE-A6D3-4BF2-B595-8CD4BBBA8318}" dt="2024-09-03T05:00:57.752" v="527"/>
          <ac:spMkLst>
            <pc:docMk/>
            <pc:sldMk cId="2180756936" sldId="2147480520"/>
            <ac:spMk id="12" creationId="{AD92BF87-1189-6B23-06F7-0D05F69F4260}"/>
          </ac:spMkLst>
        </pc:spChg>
        <pc:spChg chg="add mod">
          <ac:chgData name="Yoel Kortick" userId="167978f5-7f40-4909-85d5-d4149554ad4e" providerId="ADAL" clId="{8B49C7FE-A6D3-4BF2-B595-8CD4BBBA8318}" dt="2024-09-03T05:02:24.593" v="609" actId="14100"/>
          <ac:spMkLst>
            <pc:docMk/>
            <pc:sldMk cId="2180756936" sldId="2147480520"/>
            <ac:spMk id="15" creationId="{40D741D3-29C2-2251-0D4D-5F4F01B4B184}"/>
          </ac:spMkLst>
        </pc:spChg>
        <pc:picChg chg="del">
          <ac:chgData name="Yoel Kortick" userId="167978f5-7f40-4909-85d5-d4149554ad4e" providerId="ADAL" clId="{8B49C7FE-A6D3-4BF2-B595-8CD4BBBA8318}" dt="2024-09-03T05:01:22.023" v="528" actId="478"/>
          <ac:picMkLst>
            <pc:docMk/>
            <pc:sldMk cId="2180756936" sldId="2147480520"/>
            <ac:picMk id="5" creationId="{285EAAA5-572E-083F-0D92-BF78B89B6AF6}"/>
          </ac:picMkLst>
        </pc:picChg>
        <pc:picChg chg="add mod ord">
          <ac:chgData name="Yoel Kortick" userId="167978f5-7f40-4909-85d5-d4149554ad4e" providerId="ADAL" clId="{8B49C7FE-A6D3-4BF2-B595-8CD4BBBA8318}" dt="2024-09-03T05:01:30.061" v="541" actId="208"/>
          <ac:picMkLst>
            <pc:docMk/>
            <pc:sldMk cId="2180756936" sldId="2147480520"/>
            <ac:picMk id="6" creationId="{2076B672-FDD8-F608-359F-C1E80A0A0DA0}"/>
          </ac:picMkLst>
        </pc:picChg>
        <pc:cxnChg chg="mod">
          <ac:chgData name="Yoel Kortick" userId="167978f5-7f40-4909-85d5-d4149554ad4e" providerId="ADAL" clId="{8B49C7FE-A6D3-4BF2-B595-8CD4BBBA8318}" dt="2024-09-03T05:01:36.089" v="543" actId="14100"/>
          <ac:cxnSpMkLst>
            <pc:docMk/>
            <pc:sldMk cId="2180756936" sldId="2147480520"/>
            <ac:cxnSpMk id="8" creationId="{5ABA7916-0D71-24E5-F6A7-C8CA54A8CB9A}"/>
          </ac:cxnSpMkLst>
        </pc:cxnChg>
        <pc:cxnChg chg="add mod">
          <ac:chgData name="Yoel Kortick" userId="167978f5-7f40-4909-85d5-d4149554ad4e" providerId="ADAL" clId="{8B49C7FE-A6D3-4BF2-B595-8CD4BBBA8318}" dt="2024-09-03T05:01:37.946" v="544" actId="571"/>
          <ac:cxnSpMkLst>
            <pc:docMk/>
            <pc:sldMk cId="2180756936" sldId="2147480520"/>
            <ac:cxnSpMk id="9" creationId="{F140E603-1AAC-C0B5-E51B-C7DF6006A933}"/>
          </ac:cxnSpMkLst>
        </pc:cxnChg>
        <pc:cxnChg chg="add mod">
          <ac:chgData name="Yoel Kortick" userId="167978f5-7f40-4909-85d5-d4149554ad4e" providerId="ADAL" clId="{8B49C7FE-A6D3-4BF2-B595-8CD4BBBA8318}" dt="2024-09-03T05:01:42.325" v="545" actId="571"/>
          <ac:cxnSpMkLst>
            <pc:docMk/>
            <pc:sldMk cId="2180756936" sldId="2147480520"/>
            <ac:cxnSpMk id="10" creationId="{DC8FF4DB-2267-F32F-8954-517E3372732A}"/>
          </ac:cxnSpMkLst>
        </pc:cxnChg>
        <pc:cxnChg chg="add mod">
          <ac:chgData name="Yoel Kortick" userId="167978f5-7f40-4909-85d5-d4149554ad4e" providerId="ADAL" clId="{8B49C7FE-A6D3-4BF2-B595-8CD4BBBA8318}" dt="2024-09-03T05:01:46.128" v="546" actId="571"/>
          <ac:cxnSpMkLst>
            <pc:docMk/>
            <pc:sldMk cId="2180756936" sldId="2147480520"/>
            <ac:cxnSpMk id="11" creationId="{2E4B7D2F-2A07-50EC-FA5C-7FCCCB9B8DAC}"/>
          </ac:cxnSpMkLst>
        </pc:cxnChg>
        <pc:cxnChg chg="add mod">
          <ac:chgData name="Yoel Kortick" userId="167978f5-7f40-4909-85d5-d4149554ad4e" providerId="ADAL" clId="{8B49C7FE-A6D3-4BF2-B595-8CD4BBBA8318}" dt="2024-09-03T05:01:51.721" v="548" actId="1076"/>
          <ac:cxnSpMkLst>
            <pc:docMk/>
            <pc:sldMk cId="2180756936" sldId="2147480520"/>
            <ac:cxnSpMk id="13" creationId="{66C5C5F5-4638-E4BB-1E99-68351A1F71EC}"/>
          </ac:cxnSpMkLst>
        </pc:cxnChg>
        <pc:cxnChg chg="add mod">
          <ac:chgData name="Yoel Kortick" userId="167978f5-7f40-4909-85d5-d4149554ad4e" providerId="ADAL" clId="{8B49C7FE-A6D3-4BF2-B595-8CD4BBBA8318}" dt="2024-09-03T05:01:54.972" v="549" actId="1076"/>
          <ac:cxnSpMkLst>
            <pc:docMk/>
            <pc:sldMk cId="2180756936" sldId="2147480520"/>
            <ac:cxnSpMk id="14" creationId="{B9D324B8-3503-99EE-7409-456DA61CF538}"/>
          </ac:cxnSpMkLst>
        </pc:cxnChg>
      </pc:sldChg>
    </pc:docChg>
  </pc:docChgLst>
  <pc:docChgLst>
    <pc:chgData name="Yoel Kortick" userId="167978f5-7f40-4909-85d5-d4149554ad4e" providerId="ADAL" clId="{1164F5A3-5FA6-47C6-995A-0FEF66AC05CC}"/>
    <pc:docChg chg="undo redo custSel addSld delSld modSld sldOrd">
      <pc:chgData name="Yoel Kortick" userId="167978f5-7f40-4909-85d5-d4149554ad4e" providerId="ADAL" clId="{1164F5A3-5FA6-47C6-995A-0FEF66AC05CC}" dt="2024-04-04T15:33:33.984" v="6116" actId="6549"/>
      <pc:docMkLst>
        <pc:docMk/>
      </pc:docMkLst>
      <pc:sldChg chg="modSp mod">
        <pc:chgData name="Yoel Kortick" userId="167978f5-7f40-4909-85d5-d4149554ad4e" providerId="ADAL" clId="{1164F5A3-5FA6-47C6-995A-0FEF66AC05CC}" dt="2024-03-31T15:21:16.228" v="5" actId="14100"/>
        <pc:sldMkLst>
          <pc:docMk/>
          <pc:sldMk cId="2609859466" sldId="2147480408"/>
        </pc:sldMkLst>
        <pc:spChg chg="mod">
          <ac:chgData name="Yoel Kortick" userId="167978f5-7f40-4909-85d5-d4149554ad4e" providerId="ADAL" clId="{1164F5A3-5FA6-47C6-995A-0FEF66AC05CC}" dt="2024-03-31T15:21:16.228" v="5" actId="14100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add mod">
        <pc:chgData name="Yoel Kortick" userId="167978f5-7f40-4909-85d5-d4149554ad4e" providerId="ADAL" clId="{1164F5A3-5FA6-47C6-995A-0FEF66AC05CC}" dt="2024-03-31T16:05:05.229" v="531" actId="33524"/>
        <pc:sldMkLst>
          <pc:docMk/>
          <pc:sldMk cId="1230613315" sldId="2147480416"/>
        </pc:sldMkLst>
        <pc:spChg chg="mod">
          <ac:chgData name="Yoel Kortick" userId="167978f5-7f40-4909-85d5-d4149554ad4e" providerId="ADAL" clId="{1164F5A3-5FA6-47C6-995A-0FEF66AC05CC}" dt="2024-03-31T15:59:10.383" v="140" actId="20577"/>
          <ac:spMkLst>
            <pc:docMk/>
            <pc:sldMk cId="1230613315" sldId="2147480416"/>
            <ac:spMk id="4" creationId="{00000000-0000-0000-0000-000000000000}"/>
          </ac:spMkLst>
        </pc:spChg>
        <pc:spChg chg="mod">
          <ac:chgData name="Yoel Kortick" userId="167978f5-7f40-4909-85d5-d4149554ad4e" providerId="ADAL" clId="{1164F5A3-5FA6-47C6-995A-0FEF66AC05CC}" dt="2024-03-31T16:05:05.229" v="531" actId="33524"/>
          <ac:spMkLst>
            <pc:docMk/>
            <pc:sldMk cId="1230613315" sldId="2147480416"/>
            <ac:spMk id="5" creationId="{00000000-0000-0000-0000-000000000000}"/>
          </ac:spMkLst>
        </pc:spChg>
      </pc:sldChg>
      <pc:sldChg chg="modSp mod ord">
        <pc:chgData name="Yoel Kortick" userId="167978f5-7f40-4909-85d5-d4149554ad4e" providerId="ADAL" clId="{1164F5A3-5FA6-47C6-995A-0FEF66AC05CC}" dt="2024-03-31T15:59:04.208" v="128" actId="20577"/>
        <pc:sldMkLst>
          <pc:docMk/>
          <pc:sldMk cId="3143615500" sldId="2147480418"/>
        </pc:sldMkLst>
        <pc:spChg chg="mod">
          <ac:chgData name="Yoel Kortick" userId="167978f5-7f40-4909-85d5-d4149554ad4e" providerId="ADAL" clId="{1164F5A3-5FA6-47C6-995A-0FEF66AC05CC}" dt="2024-03-31T15:59:04.208" v="128" actId="20577"/>
          <ac:spMkLst>
            <pc:docMk/>
            <pc:sldMk cId="3143615500" sldId="2147480418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1164F5A3-5FA6-47C6-995A-0FEF66AC05CC}" dt="2024-03-31T15:23:27.551" v="112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1164F5A3-5FA6-47C6-995A-0FEF66AC05CC}" dt="2024-03-31T15:23:27.551" v="112" actId="20577"/>
          <ac:spMkLst>
            <pc:docMk/>
            <pc:sldMk cId="2711077615" sldId="2147480430"/>
            <ac:spMk id="5" creationId="{00000000-0000-0000-0000-000000000000}"/>
          </ac:spMkLst>
        </pc:spChg>
        <pc:spChg chg="mod">
          <ac:chgData name="Yoel Kortick" userId="167978f5-7f40-4909-85d5-d4149554ad4e" providerId="ADAL" clId="{1164F5A3-5FA6-47C6-995A-0FEF66AC05CC}" dt="2024-03-31T15:22:42.343" v="11" actId="20577"/>
          <ac:spMkLst>
            <pc:docMk/>
            <pc:sldMk cId="2711077615" sldId="2147480430"/>
            <ac:spMk id="6" creationId="{00000000-0000-0000-0000-000000000000}"/>
          </ac:spMkLst>
        </pc:spChg>
      </pc:sldChg>
      <pc:sldChg chg="modSp add mod">
        <pc:chgData name="Yoel Kortick" userId="167978f5-7f40-4909-85d5-d4149554ad4e" providerId="ADAL" clId="{1164F5A3-5FA6-47C6-995A-0FEF66AC05CC}" dt="2024-04-04T15:33:33.984" v="6116" actId="6549"/>
        <pc:sldMkLst>
          <pc:docMk/>
          <pc:sldMk cId="3204608016" sldId="2147480431"/>
        </pc:sldMkLst>
        <pc:spChg chg="mod">
          <ac:chgData name="Yoel Kortick" userId="167978f5-7f40-4909-85d5-d4149554ad4e" providerId="ADAL" clId="{1164F5A3-5FA6-47C6-995A-0FEF66AC05CC}" dt="2024-04-04T15:33:33.984" v="6116" actId="6549"/>
          <ac:spMkLst>
            <pc:docMk/>
            <pc:sldMk cId="3204608016" sldId="2147480431"/>
            <ac:spMk id="5" creationId="{4A314F19-41D1-AC77-EC30-418B3549F166}"/>
          </ac:spMkLst>
        </pc:spChg>
      </pc:sldChg>
      <pc:sldChg chg="modSp add mod">
        <pc:chgData name="Yoel Kortick" userId="167978f5-7f40-4909-85d5-d4149554ad4e" providerId="ADAL" clId="{1164F5A3-5FA6-47C6-995A-0FEF66AC05CC}" dt="2024-03-31T16:07:14.386" v="623" actId="14100"/>
        <pc:sldMkLst>
          <pc:docMk/>
          <pc:sldMk cId="3060676145" sldId="2147480432"/>
        </pc:sldMkLst>
        <pc:spChg chg="mod">
          <ac:chgData name="Yoel Kortick" userId="167978f5-7f40-4909-85d5-d4149554ad4e" providerId="ADAL" clId="{1164F5A3-5FA6-47C6-995A-0FEF66AC05CC}" dt="2024-03-31T16:07:14.386" v="623" actId="14100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add mod">
        <pc:chgData name="Yoel Kortick" userId="167978f5-7f40-4909-85d5-d4149554ad4e" providerId="ADAL" clId="{1164F5A3-5FA6-47C6-995A-0FEF66AC05CC}" dt="2024-04-04T15:17:05.039" v="5387" actId="33524"/>
        <pc:sldMkLst>
          <pc:docMk/>
          <pc:sldMk cId="4064668745" sldId="2147480433"/>
        </pc:sldMkLst>
        <pc:spChg chg="mod">
          <ac:chgData name="Yoel Kortick" userId="167978f5-7f40-4909-85d5-d4149554ad4e" providerId="ADAL" clId="{1164F5A3-5FA6-47C6-995A-0FEF66AC05CC}" dt="2024-03-31T16:07:24.421" v="654" actId="20577"/>
          <ac:spMkLst>
            <pc:docMk/>
            <pc:sldMk cId="4064668745" sldId="2147480433"/>
            <ac:spMk id="4" creationId="{2708F2A8-1189-630C-97BB-6CC955C5AB94}"/>
          </ac:spMkLst>
        </pc:spChg>
        <pc:spChg chg="mod">
          <ac:chgData name="Yoel Kortick" userId="167978f5-7f40-4909-85d5-d4149554ad4e" providerId="ADAL" clId="{1164F5A3-5FA6-47C6-995A-0FEF66AC05CC}" dt="2024-04-04T15:17:05.039" v="5387" actId="33524"/>
          <ac:spMkLst>
            <pc:docMk/>
            <pc:sldMk cId="4064668745" sldId="2147480433"/>
            <ac:spMk id="5" creationId="{87BD399E-37F1-C966-F9EE-C1846552AB90}"/>
          </ac:spMkLst>
        </pc:spChg>
      </pc:sldChg>
      <pc:sldChg chg="addSp delSp modSp add mod">
        <pc:chgData name="Yoel Kortick" userId="167978f5-7f40-4909-85d5-d4149554ad4e" providerId="ADAL" clId="{1164F5A3-5FA6-47C6-995A-0FEF66AC05CC}" dt="2024-04-01T07:45:42.792" v="2178" actId="208"/>
        <pc:sldMkLst>
          <pc:docMk/>
          <pc:sldMk cId="2453279569" sldId="2147480434"/>
        </pc:sldMkLst>
        <pc:spChg chg="mod">
          <ac:chgData name="Yoel Kortick" userId="167978f5-7f40-4909-85d5-d4149554ad4e" providerId="ADAL" clId="{1164F5A3-5FA6-47C6-995A-0FEF66AC05CC}" dt="2024-03-31T16:07:31.018" v="655"/>
          <ac:spMkLst>
            <pc:docMk/>
            <pc:sldMk cId="2453279569" sldId="2147480434"/>
            <ac:spMk id="4" creationId="{05F8CE86-03AF-54EA-00F9-8418E5ED7670}"/>
          </ac:spMkLst>
        </pc:spChg>
        <pc:spChg chg="mod">
          <ac:chgData name="Yoel Kortick" userId="167978f5-7f40-4909-85d5-d4149554ad4e" providerId="ADAL" clId="{1164F5A3-5FA6-47C6-995A-0FEF66AC05CC}" dt="2024-04-01T07:45:31.867" v="2175" actId="20577"/>
          <ac:spMkLst>
            <pc:docMk/>
            <pc:sldMk cId="2453279569" sldId="2147480434"/>
            <ac:spMk id="5" creationId="{BF26B708-DA44-1244-A08C-C2B31961F480}"/>
          </ac:spMkLst>
        </pc:spChg>
        <pc:spChg chg="add mod">
          <ac:chgData name="Yoel Kortick" userId="167978f5-7f40-4909-85d5-d4149554ad4e" providerId="ADAL" clId="{1164F5A3-5FA6-47C6-995A-0FEF66AC05CC}" dt="2024-04-01T07:45:09.713" v="2078" actId="1035"/>
          <ac:spMkLst>
            <pc:docMk/>
            <pc:sldMk cId="2453279569" sldId="2147480434"/>
            <ac:spMk id="7" creationId="{BD804713-52F0-8ACE-3D23-5B321FC499ED}"/>
          </ac:spMkLst>
        </pc:spChg>
        <pc:spChg chg="add mod">
          <ac:chgData name="Yoel Kortick" userId="167978f5-7f40-4909-85d5-d4149554ad4e" providerId="ADAL" clId="{1164F5A3-5FA6-47C6-995A-0FEF66AC05CC}" dt="2024-04-01T07:45:20.848" v="2159" actId="1036"/>
          <ac:spMkLst>
            <pc:docMk/>
            <pc:sldMk cId="2453279569" sldId="2147480434"/>
            <ac:spMk id="9" creationId="{F2A180F6-EF4C-CC45-6D05-E0A5A7B3D12C}"/>
          </ac:spMkLst>
        </pc:spChg>
        <pc:picChg chg="add del mod">
          <ac:chgData name="Yoel Kortick" userId="167978f5-7f40-4909-85d5-d4149554ad4e" providerId="ADAL" clId="{1164F5A3-5FA6-47C6-995A-0FEF66AC05CC}" dt="2024-04-01T07:44:42.948" v="2048" actId="478"/>
          <ac:picMkLst>
            <pc:docMk/>
            <pc:sldMk cId="2453279569" sldId="2147480434"/>
            <ac:picMk id="6" creationId="{B0A8B46A-8D43-B4F6-53B9-9017BF81F5D9}"/>
          </ac:picMkLst>
        </pc:picChg>
        <pc:picChg chg="add mod ord">
          <ac:chgData name="Yoel Kortick" userId="167978f5-7f40-4909-85d5-d4149554ad4e" providerId="ADAL" clId="{1164F5A3-5FA6-47C6-995A-0FEF66AC05CC}" dt="2024-04-01T07:45:42.792" v="2178" actId="208"/>
          <ac:picMkLst>
            <pc:docMk/>
            <pc:sldMk cId="2453279569" sldId="2147480434"/>
            <ac:picMk id="8" creationId="{106AC52D-55C5-340E-04FF-539EEB928F89}"/>
          </ac:picMkLst>
        </pc:picChg>
      </pc:sldChg>
      <pc:sldChg chg="modSp add mod">
        <pc:chgData name="Yoel Kortick" userId="167978f5-7f40-4909-85d5-d4149554ad4e" providerId="ADAL" clId="{1164F5A3-5FA6-47C6-995A-0FEF66AC05CC}" dt="2024-04-04T15:16:53.578" v="5386" actId="6549"/>
        <pc:sldMkLst>
          <pc:docMk/>
          <pc:sldMk cId="1350919068" sldId="2147480435"/>
        </pc:sldMkLst>
        <pc:spChg chg="mod">
          <ac:chgData name="Yoel Kortick" userId="167978f5-7f40-4909-85d5-d4149554ad4e" providerId="ADAL" clId="{1164F5A3-5FA6-47C6-995A-0FEF66AC05CC}" dt="2024-04-04T15:16:53.578" v="5386" actId="6549"/>
          <ac:spMkLst>
            <pc:docMk/>
            <pc:sldMk cId="1350919068" sldId="2147480435"/>
            <ac:spMk id="5" creationId="{0D7B0398-C511-0178-3DCA-2C080CD826C9}"/>
          </ac:spMkLst>
        </pc:spChg>
      </pc:sldChg>
      <pc:sldChg chg="addSp delSp modSp add mod">
        <pc:chgData name="Yoel Kortick" userId="167978f5-7f40-4909-85d5-d4149554ad4e" providerId="ADAL" clId="{1164F5A3-5FA6-47C6-995A-0FEF66AC05CC}" dt="2024-03-31T16:25:56.569" v="1615" actId="167"/>
        <pc:sldMkLst>
          <pc:docMk/>
          <pc:sldMk cId="2608552247" sldId="2147480436"/>
        </pc:sldMkLst>
        <pc:spChg chg="mod">
          <ac:chgData name="Yoel Kortick" userId="167978f5-7f40-4909-85d5-d4149554ad4e" providerId="ADAL" clId="{1164F5A3-5FA6-47C6-995A-0FEF66AC05CC}" dt="2024-03-31T16:23:44.020" v="1587" actId="20577"/>
          <ac:spMkLst>
            <pc:docMk/>
            <pc:sldMk cId="2608552247" sldId="2147480436"/>
            <ac:spMk id="5" creationId="{8EF02938-5C5A-0C01-CDFA-586F4B3A92CC}"/>
          </ac:spMkLst>
        </pc:spChg>
        <pc:spChg chg="del">
          <ac:chgData name="Yoel Kortick" userId="167978f5-7f40-4909-85d5-d4149554ad4e" providerId="ADAL" clId="{1164F5A3-5FA6-47C6-995A-0FEF66AC05CC}" dt="2024-03-31T16:25:44.825" v="1611" actId="478"/>
          <ac:spMkLst>
            <pc:docMk/>
            <pc:sldMk cId="2608552247" sldId="2147480436"/>
            <ac:spMk id="7" creationId="{BAA43FAE-67DF-2A59-ABEA-7CC3965D5361}"/>
          </ac:spMkLst>
        </pc:spChg>
        <pc:spChg chg="add mod">
          <ac:chgData name="Yoel Kortick" userId="167978f5-7f40-4909-85d5-d4149554ad4e" providerId="ADAL" clId="{1164F5A3-5FA6-47C6-995A-0FEF66AC05CC}" dt="2024-03-31T16:25:49.483" v="1613" actId="1076"/>
          <ac:spMkLst>
            <pc:docMk/>
            <pc:sldMk cId="2608552247" sldId="2147480436"/>
            <ac:spMk id="9" creationId="{140EA06C-59A9-5777-F071-D9FD7CA69954}"/>
          </ac:spMkLst>
        </pc:spChg>
        <pc:picChg chg="del">
          <ac:chgData name="Yoel Kortick" userId="167978f5-7f40-4909-85d5-d4149554ad4e" providerId="ADAL" clId="{1164F5A3-5FA6-47C6-995A-0FEF66AC05CC}" dt="2024-03-31T16:21:36.177" v="1510" actId="478"/>
          <ac:picMkLst>
            <pc:docMk/>
            <pc:sldMk cId="2608552247" sldId="2147480436"/>
            <ac:picMk id="6" creationId="{907854FD-582B-F930-9DA6-38EFFC3B1169}"/>
          </ac:picMkLst>
        </pc:picChg>
        <pc:picChg chg="add del mod">
          <ac:chgData name="Yoel Kortick" userId="167978f5-7f40-4909-85d5-d4149554ad4e" providerId="ADAL" clId="{1164F5A3-5FA6-47C6-995A-0FEF66AC05CC}" dt="2024-03-31T16:25:41.919" v="1610" actId="478"/>
          <ac:picMkLst>
            <pc:docMk/>
            <pc:sldMk cId="2608552247" sldId="2147480436"/>
            <ac:picMk id="8" creationId="{4A7254C7-FDB7-DCAA-138A-438465A0C371}"/>
          </ac:picMkLst>
        </pc:picChg>
        <pc:picChg chg="add mod ord">
          <ac:chgData name="Yoel Kortick" userId="167978f5-7f40-4909-85d5-d4149554ad4e" providerId="ADAL" clId="{1164F5A3-5FA6-47C6-995A-0FEF66AC05CC}" dt="2024-03-31T16:25:56.569" v="1615" actId="167"/>
          <ac:picMkLst>
            <pc:docMk/>
            <pc:sldMk cId="2608552247" sldId="2147480436"/>
            <ac:picMk id="11" creationId="{D6F707C0-1F2D-2412-E6B4-3A7DB314DC7B}"/>
          </ac:picMkLst>
        </pc:picChg>
      </pc:sldChg>
      <pc:sldChg chg="addSp delSp modSp add del mod ord">
        <pc:chgData name="Yoel Kortick" userId="167978f5-7f40-4909-85d5-d4149554ad4e" providerId="ADAL" clId="{1164F5A3-5FA6-47C6-995A-0FEF66AC05CC}" dt="2024-04-01T07:51:28.206" v="2179" actId="47"/>
        <pc:sldMkLst>
          <pc:docMk/>
          <pc:sldMk cId="1073163169" sldId="2147480437"/>
        </pc:sldMkLst>
        <pc:spChg chg="mod">
          <ac:chgData name="Yoel Kortick" userId="167978f5-7f40-4909-85d5-d4149554ad4e" providerId="ADAL" clId="{1164F5A3-5FA6-47C6-995A-0FEF66AC05CC}" dt="2024-03-31T16:26:28.549" v="1616"/>
          <ac:spMkLst>
            <pc:docMk/>
            <pc:sldMk cId="1073163169" sldId="2147480437"/>
            <ac:spMk id="5" creationId="{F0923DD1-1E5C-1F5D-A45A-DA6904FF28E8}"/>
          </ac:spMkLst>
        </pc:spChg>
        <pc:spChg chg="mod">
          <ac:chgData name="Yoel Kortick" userId="167978f5-7f40-4909-85d5-d4149554ad4e" providerId="ADAL" clId="{1164F5A3-5FA6-47C6-995A-0FEF66AC05CC}" dt="2024-03-31T16:27:06.705" v="1621" actId="14100"/>
          <ac:spMkLst>
            <pc:docMk/>
            <pc:sldMk cId="1073163169" sldId="2147480437"/>
            <ac:spMk id="7" creationId="{0EBA7756-C532-B4E8-34D8-E74F88D0CEE4}"/>
          </ac:spMkLst>
        </pc:spChg>
        <pc:spChg chg="del">
          <ac:chgData name="Yoel Kortick" userId="167978f5-7f40-4909-85d5-d4149554ad4e" providerId="ADAL" clId="{1164F5A3-5FA6-47C6-995A-0FEF66AC05CC}" dt="2024-03-31T16:27:00.011" v="1619" actId="478"/>
          <ac:spMkLst>
            <pc:docMk/>
            <pc:sldMk cId="1073163169" sldId="2147480437"/>
            <ac:spMk id="9" creationId="{09E39546-7F80-509D-2E0E-E1229C7BE276}"/>
          </ac:spMkLst>
        </pc:spChg>
        <pc:picChg chg="add mod ord">
          <ac:chgData name="Yoel Kortick" userId="167978f5-7f40-4909-85d5-d4149554ad4e" providerId="ADAL" clId="{1164F5A3-5FA6-47C6-995A-0FEF66AC05CC}" dt="2024-03-31T16:27:08.661" v="1622" actId="208"/>
          <ac:picMkLst>
            <pc:docMk/>
            <pc:sldMk cId="1073163169" sldId="2147480437"/>
            <ac:picMk id="6" creationId="{E2453625-7CF2-1FC1-D19A-79CABBFE05CE}"/>
          </ac:picMkLst>
        </pc:picChg>
        <pc:picChg chg="del">
          <ac:chgData name="Yoel Kortick" userId="167978f5-7f40-4909-85d5-d4149554ad4e" providerId="ADAL" clId="{1164F5A3-5FA6-47C6-995A-0FEF66AC05CC}" dt="2024-03-31T16:26:54.303" v="1617" actId="478"/>
          <ac:picMkLst>
            <pc:docMk/>
            <pc:sldMk cId="1073163169" sldId="2147480437"/>
            <ac:picMk id="8" creationId="{AA8CE38D-78EF-8C2A-BB4D-42DC7E715007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29:11.923" v="1636" actId="208"/>
        <pc:sldMkLst>
          <pc:docMk/>
          <pc:sldMk cId="3948637291" sldId="2147480438"/>
        </pc:sldMkLst>
        <pc:spChg chg="mod">
          <ac:chgData name="Yoel Kortick" userId="167978f5-7f40-4909-85d5-d4149554ad4e" providerId="ADAL" clId="{1164F5A3-5FA6-47C6-995A-0FEF66AC05CC}" dt="2024-03-31T16:28:33.582" v="1632" actId="20577"/>
          <ac:spMkLst>
            <pc:docMk/>
            <pc:sldMk cId="3948637291" sldId="2147480438"/>
            <ac:spMk id="5" creationId="{A66353ED-B190-8597-CE89-A527AE2654D4}"/>
          </ac:spMkLst>
        </pc:spChg>
        <pc:picChg chg="del">
          <ac:chgData name="Yoel Kortick" userId="167978f5-7f40-4909-85d5-d4149554ad4e" providerId="ADAL" clId="{1164F5A3-5FA6-47C6-995A-0FEF66AC05CC}" dt="2024-03-31T16:29:05.111" v="1633" actId="478"/>
          <ac:picMkLst>
            <pc:docMk/>
            <pc:sldMk cId="3948637291" sldId="2147480438"/>
            <ac:picMk id="6" creationId="{59A6FC59-1B6D-EFE2-58B4-105720B004AF}"/>
          </ac:picMkLst>
        </pc:picChg>
        <pc:picChg chg="add mod ord">
          <ac:chgData name="Yoel Kortick" userId="167978f5-7f40-4909-85d5-d4149554ad4e" providerId="ADAL" clId="{1164F5A3-5FA6-47C6-995A-0FEF66AC05CC}" dt="2024-03-31T16:29:11.923" v="1636" actId="208"/>
          <ac:picMkLst>
            <pc:docMk/>
            <pc:sldMk cId="3948637291" sldId="2147480438"/>
            <ac:picMk id="8" creationId="{B0C89DFC-EB51-FA0C-3263-80D4C8039AA2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27:01.593" v="2001" actId="20577"/>
        <pc:sldMkLst>
          <pc:docMk/>
          <pc:sldMk cId="1449591007" sldId="2147480439"/>
        </pc:sldMkLst>
        <pc:spChg chg="mod">
          <ac:chgData name="Yoel Kortick" userId="167978f5-7f40-4909-85d5-d4149554ad4e" providerId="ADAL" clId="{1164F5A3-5FA6-47C6-995A-0FEF66AC05CC}" dt="2024-04-01T07:27:01.593" v="2001" actId="20577"/>
          <ac:spMkLst>
            <pc:docMk/>
            <pc:sldMk cId="1449591007" sldId="2147480439"/>
            <ac:spMk id="5" creationId="{7D5D2E50-7D6D-E6B3-DEF8-41EC21487149}"/>
          </ac:spMkLst>
        </pc:spChg>
        <pc:spChg chg="mod">
          <ac:chgData name="Yoel Kortick" userId="167978f5-7f40-4909-85d5-d4149554ad4e" providerId="ADAL" clId="{1164F5A3-5FA6-47C6-995A-0FEF66AC05CC}" dt="2024-03-31T16:33:39.935" v="1726" actId="14100"/>
          <ac:spMkLst>
            <pc:docMk/>
            <pc:sldMk cId="1449591007" sldId="2147480439"/>
            <ac:spMk id="7" creationId="{1DE82C7B-521B-898B-73C6-DEC8B0D8CA43}"/>
          </ac:spMkLst>
        </pc:spChg>
        <pc:picChg chg="add mod ord">
          <ac:chgData name="Yoel Kortick" userId="167978f5-7f40-4909-85d5-d4149554ad4e" providerId="ADAL" clId="{1164F5A3-5FA6-47C6-995A-0FEF66AC05CC}" dt="2024-03-31T16:33:42.505" v="1727" actId="208"/>
          <ac:picMkLst>
            <pc:docMk/>
            <pc:sldMk cId="1449591007" sldId="2147480439"/>
            <ac:picMk id="6" creationId="{A0E8DBDA-9F21-B0DC-4CB6-E1A23A9D8FB1}"/>
          </ac:picMkLst>
        </pc:picChg>
        <pc:picChg chg="del">
          <ac:chgData name="Yoel Kortick" userId="167978f5-7f40-4909-85d5-d4149554ad4e" providerId="ADAL" clId="{1164F5A3-5FA6-47C6-995A-0FEF66AC05CC}" dt="2024-03-31T16:33:32.769" v="1723" actId="478"/>
          <ac:picMkLst>
            <pc:docMk/>
            <pc:sldMk cId="1449591007" sldId="2147480439"/>
            <ac:picMk id="8" creationId="{341E0B58-5DD8-9650-C594-AFD9443C1DFF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36:28.450" v="1754" actId="208"/>
        <pc:sldMkLst>
          <pc:docMk/>
          <pc:sldMk cId="2935159073" sldId="2147480440"/>
        </pc:sldMkLst>
        <pc:spChg chg="mod">
          <ac:chgData name="Yoel Kortick" userId="167978f5-7f40-4909-85d5-d4149554ad4e" providerId="ADAL" clId="{1164F5A3-5FA6-47C6-995A-0FEF66AC05CC}" dt="2024-03-31T16:35:54.716" v="1750" actId="20577"/>
          <ac:spMkLst>
            <pc:docMk/>
            <pc:sldMk cId="2935159073" sldId="2147480440"/>
            <ac:spMk id="5" creationId="{07FFAB51-13DB-F137-5481-0AEEAD9303FF}"/>
          </ac:spMkLst>
        </pc:spChg>
        <pc:picChg chg="del">
          <ac:chgData name="Yoel Kortick" userId="167978f5-7f40-4909-85d5-d4149554ad4e" providerId="ADAL" clId="{1164F5A3-5FA6-47C6-995A-0FEF66AC05CC}" dt="2024-03-31T16:36:20.940" v="1751" actId="478"/>
          <ac:picMkLst>
            <pc:docMk/>
            <pc:sldMk cId="2935159073" sldId="2147480440"/>
            <ac:picMk id="6" creationId="{59F99011-8978-5B6B-9888-0DA624A0BE65}"/>
          </ac:picMkLst>
        </pc:picChg>
        <pc:picChg chg="add mod ord">
          <ac:chgData name="Yoel Kortick" userId="167978f5-7f40-4909-85d5-d4149554ad4e" providerId="ADAL" clId="{1164F5A3-5FA6-47C6-995A-0FEF66AC05CC}" dt="2024-03-31T16:36:28.450" v="1754" actId="208"/>
          <ac:picMkLst>
            <pc:docMk/>
            <pc:sldMk cId="2935159073" sldId="2147480440"/>
            <ac:picMk id="8" creationId="{A60C90FE-DD3A-C1D6-89C1-1560417F760C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28:18.191" v="2007" actId="20577"/>
        <pc:sldMkLst>
          <pc:docMk/>
          <pc:sldMk cId="3355459109" sldId="2147480441"/>
        </pc:sldMkLst>
        <pc:spChg chg="mod">
          <ac:chgData name="Yoel Kortick" userId="167978f5-7f40-4909-85d5-d4149554ad4e" providerId="ADAL" clId="{1164F5A3-5FA6-47C6-995A-0FEF66AC05CC}" dt="2024-04-01T07:28:18.191" v="2007" actId="20577"/>
          <ac:spMkLst>
            <pc:docMk/>
            <pc:sldMk cId="3355459109" sldId="2147480441"/>
            <ac:spMk id="5" creationId="{DA7B7FA9-B01D-0EE1-75AE-517E14980415}"/>
          </ac:spMkLst>
        </pc:spChg>
        <pc:spChg chg="del">
          <ac:chgData name="Yoel Kortick" userId="167978f5-7f40-4909-85d5-d4149554ad4e" providerId="ADAL" clId="{1164F5A3-5FA6-47C6-995A-0FEF66AC05CC}" dt="2024-03-31T16:37:01.318" v="1756" actId="478"/>
          <ac:spMkLst>
            <pc:docMk/>
            <pc:sldMk cId="3355459109" sldId="2147480441"/>
            <ac:spMk id="7" creationId="{41EB7F8E-5C5C-D04C-5141-A29BE6203147}"/>
          </ac:spMkLst>
        </pc:spChg>
        <pc:spChg chg="add mod">
          <ac:chgData name="Yoel Kortick" userId="167978f5-7f40-4909-85d5-d4149554ad4e" providerId="ADAL" clId="{1164F5A3-5FA6-47C6-995A-0FEF66AC05CC}" dt="2024-03-31T16:37:56.721" v="1776"/>
          <ac:spMkLst>
            <pc:docMk/>
            <pc:sldMk cId="3355459109" sldId="2147480441"/>
            <ac:spMk id="11" creationId="{05BBFD89-28F2-6DBA-B9A5-1DB64B5E619A}"/>
          </ac:spMkLst>
        </pc:spChg>
        <pc:picChg chg="del">
          <ac:chgData name="Yoel Kortick" userId="167978f5-7f40-4909-85d5-d4149554ad4e" providerId="ADAL" clId="{1164F5A3-5FA6-47C6-995A-0FEF66AC05CC}" dt="2024-03-31T16:37:06.351" v="1759" actId="478"/>
          <ac:picMkLst>
            <pc:docMk/>
            <pc:sldMk cId="3355459109" sldId="2147480441"/>
            <ac:picMk id="6" creationId="{2961A6AE-B9E4-80C7-961A-5C8563EA3136}"/>
          </ac:picMkLst>
        </pc:picChg>
        <pc:picChg chg="add del">
          <ac:chgData name="Yoel Kortick" userId="167978f5-7f40-4909-85d5-d4149554ad4e" providerId="ADAL" clId="{1164F5A3-5FA6-47C6-995A-0FEF66AC05CC}" dt="2024-03-31T16:37:04.512" v="1758" actId="22"/>
          <ac:picMkLst>
            <pc:docMk/>
            <pc:sldMk cId="3355459109" sldId="2147480441"/>
            <ac:picMk id="8" creationId="{E2369FD2-02A6-FE56-B84A-D8C3DA429863}"/>
          </ac:picMkLst>
        </pc:picChg>
        <pc:picChg chg="add mod ord">
          <ac:chgData name="Yoel Kortick" userId="167978f5-7f40-4909-85d5-d4149554ad4e" providerId="ADAL" clId="{1164F5A3-5FA6-47C6-995A-0FEF66AC05CC}" dt="2024-03-31T16:37:49.360" v="1775" actId="167"/>
          <ac:picMkLst>
            <pc:docMk/>
            <pc:sldMk cId="3355459109" sldId="2147480441"/>
            <ac:picMk id="10" creationId="{2C697CC7-FD0C-0AC1-676E-321CE6EFFFC0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1T07:32:32.897" v="2015" actId="14100"/>
        <pc:sldMkLst>
          <pc:docMk/>
          <pc:sldMk cId="1829130507" sldId="2147480442"/>
        </pc:sldMkLst>
        <pc:spChg chg="mod">
          <ac:chgData name="Yoel Kortick" userId="167978f5-7f40-4909-85d5-d4149554ad4e" providerId="ADAL" clId="{1164F5A3-5FA6-47C6-995A-0FEF66AC05CC}" dt="2024-04-01T07:32:32.897" v="2015" actId="14100"/>
          <ac:spMkLst>
            <pc:docMk/>
            <pc:sldMk cId="1829130507" sldId="2147480442"/>
            <ac:spMk id="5" creationId="{2E6F366C-DE0A-DE80-153F-B63E67C49736}"/>
          </ac:spMkLst>
        </pc:spChg>
        <pc:spChg chg="mod">
          <ac:chgData name="Yoel Kortick" userId="167978f5-7f40-4909-85d5-d4149554ad4e" providerId="ADAL" clId="{1164F5A3-5FA6-47C6-995A-0FEF66AC05CC}" dt="2024-03-31T16:51:31.975" v="1796" actId="1035"/>
          <ac:spMkLst>
            <pc:docMk/>
            <pc:sldMk cId="1829130507" sldId="2147480442"/>
            <ac:spMk id="11" creationId="{147D4E7A-9D09-BF09-24F0-867B763E6FCF}"/>
          </ac:spMkLst>
        </pc:spChg>
        <pc:picChg chg="add mod ord">
          <ac:chgData name="Yoel Kortick" userId="167978f5-7f40-4909-85d5-d4149554ad4e" providerId="ADAL" clId="{1164F5A3-5FA6-47C6-995A-0FEF66AC05CC}" dt="2024-03-31T16:51:34.627" v="1797" actId="208"/>
          <ac:picMkLst>
            <pc:docMk/>
            <pc:sldMk cId="1829130507" sldId="2147480442"/>
            <ac:picMk id="6" creationId="{A46B8FEB-6BA5-0445-5F3D-EBCC15F91377}"/>
          </ac:picMkLst>
        </pc:picChg>
        <pc:picChg chg="del">
          <ac:chgData name="Yoel Kortick" userId="167978f5-7f40-4909-85d5-d4149554ad4e" providerId="ADAL" clId="{1164F5A3-5FA6-47C6-995A-0FEF66AC05CC}" dt="2024-03-31T16:51:21.721" v="1789" actId="478"/>
          <ac:picMkLst>
            <pc:docMk/>
            <pc:sldMk cId="1829130507" sldId="2147480442"/>
            <ac:picMk id="10" creationId="{2F8DE319-C8F3-7F24-59F5-3282BB147785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6:59:12.973" v="1834" actId="14100"/>
        <pc:sldMkLst>
          <pc:docMk/>
          <pc:sldMk cId="3757970247" sldId="2147480443"/>
        </pc:sldMkLst>
        <pc:spChg chg="mod">
          <ac:chgData name="Yoel Kortick" userId="167978f5-7f40-4909-85d5-d4149554ad4e" providerId="ADAL" clId="{1164F5A3-5FA6-47C6-995A-0FEF66AC05CC}" dt="2024-03-31T16:59:12.973" v="1834" actId="14100"/>
          <ac:spMkLst>
            <pc:docMk/>
            <pc:sldMk cId="3757970247" sldId="2147480443"/>
            <ac:spMk id="5" creationId="{23090F66-6041-795B-5712-050A8B52602E}"/>
          </ac:spMkLst>
        </pc:spChg>
        <pc:spChg chg="mod">
          <ac:chgData name="Yoel Kortick" userId="167978f5-7f40-4909-85d5-d4149554ad4e" providerId="ADAL" clId="{1164F5A3-5FA6-47C6-995A-0FEF66AC05CC}" dt="2024-03-31T16:55:13.919" v="1816" actId="1035"/>
          <ac:spMkLst>
            <pc:docMk/>
            <pc:sldMk cId="3757970247" sldId="2147480443"/>
            <ac:spMk id="11" creationId="{3764E2CC-928B-B23E-C625-1F27778EDADD}"/>
          </ac:spMkLst>
        </pc:spChg>
        <pc:picChg chg="del">
          <ac:chgData name="Yoel Kortick" userId="167978f5-7f40-4909-85d5-d4149554ad4e" providerId="ADAL" clId="{1164F5A3-5FA6-47C6-995A-0FEF66AC05CC}" dt="2024-03-31T16:55:04.477" v="1810" actId="478"/>
          <ac:picMkLst>
            <pc:docMk/>
            <pc:sldMk cId="3757970247" sldId="2147480443"/>
            <ac:picMk id="6" creationId="{40004334-5C7D-C45C-65C1-73018884E044}"/>
          </ac:picMkLst>
        </pc:picChg>
        <pc:picChg chg="add mod ord">
          <ac:chgData name="Yoel Kortick" userId="167978f5-7f40-4909-85d5-d4149554ad4e" providerId="ADAL" clId="{1164F5A3-5FA6-47C6-995A-0FEF66AC05CC}" dt="2024-03-31T16:55:16.456" v="1817" actId="208"/>
          <ac:picMkLst>
            <pc:docMk/>
            <pc:sldMk cId="3757970247" sldId="2147480443"/>
            <ac:picMk id="7" creationId="{3A524CDA-69F1-707D-872C-DC057B083CBD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7:26.085" v="5425" actId="20578"/>
        <pc:sldMkLst>
          <pc:docMk/>
          <pc:sldMk cId="974707402" sldId="2147480444"/>
        </pc:sldMkLst>
        <pc:spChg chg="mod">
          <ac:chgData name="Yoel Kortick" userId="167978f5-7f40-4909-85d5-d4149554ad4e" providerId="ADAL" clId="{1164F5A3-5FA6-47C6-995A-0FEF66AC05CC}" dt="2024-04-04T15:27:26.085" v="5425" actId="20578"/>
          <ac:spMkLst>
            <pc:docMk/>
            <pc:sldMk cId="974707402" sldId="2147480444"/>
            <ac:spMk id="5" creationId="{14A9B477-59E5-0F6E-B2D7-5D73043D5B5A}"/>
          </ac:spMkLst>
        </pc:spChg>
        <pc:picChg chg="add mod ord">
          <ac:chgData name="Yoel Kortick" userId="167978f5-7f40-4909-85d5-d4149554ad4e" providerId="ADAL" clId="{1164F5A3-5FA6-47C6-995A-0FEF66AC05CC}" dt="2024-03-31T17:00:28.607" v="1868" actId="208"/>
          <ac:picMkLst>
            <pc:docMk/>
            <pc:sldMk cId="974707402" sldId="2147480444"/>
            <ac:picMk id="6" creationId="{328C9E4C-53F8-9E13-A210-4AA37AAA756F}"/>
          </ac:picMkLst>
        </pc:picChg>
        <pc:picChg chg="del">
          <ac:chgData name="Yoel Kortick" userId="167978f5-7f40-4909-85d5-d4149554ad4e" providerId="ADAL" clId="{1164F5A3-5FA6-47C6-995A-0FEF66AC05CC}" dt="2024-03-31T16:59:55.993" v="1836" actId="478"/>
          <ac:picMkLst>
            <pc:docMk/>
            <pc:sldMk cId="974707402" sldId="2147480444"/>
            <ac:picMk id="7" creationId="{4A298316-3BC2-B145-6CA0-605193CB8FA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3-31T17:02:03.163" v="1887" actId="20577"/>
        <pc:sldMkLst>
          <pc:docMk/>
          <pc:sldMk cId="822388687" sldId="2147480445"/>
        </pc:sldMkLst>
        <pc:spChg chg="mod">
          <ac:chgData name="Yoel Kortick" userId="167978f5-7f40-4909-85d5-d4149554ad4e" providerId="ADAL" clId="{1164F5A3-5FA6-47C6-995A-0FEF66AC05CC}" dt="2024-03-31T17:02:03.163" v="1887" actId="20577"/>
          <ac:spMkLst>
            <pc:docMk/>
            <pc:sldMk cId="822388687" sldId="2147480445"/>
            <ac:spMk id="5" creationId="{17EB12E2-6CF9-2475-8D6F-49ABF0106E65}"/>
          </ac:spMkLst>
        </pc:spChg>
        <pc:spChg chg="mod">
          <ac:chgData name="Yoel Kortick" userId="167978f5-7f40-4909-85d5-d4149554ad4e" providerId="ADAL" clId="{1164F5A3-5FA6-47C6-995A-0FEF66AC05CC}" dt="2024-03-31T17:01:17.468" v="1874" actId="14100"/>
          <ac:spMkLst>
            <pc:docMk/>
            <pc:sldMk cId="822388687" sldId="2147480445"/>
            <ac:spMk id="11" creationId="{CBE17631-FA23-4693-FE90-B769A459B9DC}"/>
          </ac:spMkLst>
        </pc:spChg>
        <pc:picChg chg="del">
          <ac:chgData name="Yoel Kortick" userId="167978f5-7f40-4909-85d5-d4149554ad4e" providerId="ADAL" clId="{1164F5A3-5FA6-47C6-995A-0FEF66AC05CC}" dt="2024-03-31T17:01:05.400" v="1870" actId="478"/>
          <ac:picMkLst>
            <pc:docMk/>
            <pc:sldMk cId="822388687" sldId="2147480445"/>
            <ac:picMk id="6" creationId="{ADD74D79-4CD5-BCE0-5D6E-B78E6032D3AF}"/>
          </ac:picMkLst>
        </pc:picChg>
        <pc:picChg chg="add mod ord">
          <ac:chgData name="Yoel Kortick" userId="167978f5-7f40-4909-85d5-d4149554ad4e" providerId="ADAL" clId="{1164F5A3-5FA6-47C6-995A-0FEF66AC05CC}" dt="2024-03-31T17:01:20.056" v="1875" actId="208"/>
          <ac:picMkLst>
            <pc:docMk/>
            <pc:sldMk cId="822388687" sldId="2147480445"/>
            <ac:picMk id="7" creationId="{9934E6F4-A379-9757-156B-01CF5D952EAE}"/>
          </ac:picMkLst>
        </pc:picChg>
      </pc:sldChg>
      <pc:sldChg chg="modSp add mod">
        <pc:chgData name="Yoel Kortick" userId="167978f5-7f40-4909-85d5-d4149554ad4e" providerId="ADAL" clId="{1164F5A3-5FA6-47C6-995A-0FEF66AC05CC}" dt="2024-04-01T07:13:47.981" v="1915" actId="20577"/>
        <pc:sldMkLst>
          <pc:docMk/>
          <pc:sldMk cId="82115264" sldId="2147480446"/>
        </pc:sldMkLst>
        <pc:spChg chg="mod">
          <ac:chgData name="Yoel Kortick" userId="167978f5-7f40-4909-85d5-d4149554ad4e" providerId="ADAL" clId="{1164F5A3-5FA6-47C6-995A-0FEF66AC05CC}" dt="2024-04-01T07:13:47.981" v="1915" actId="20577"/>
          <ac:spMkLst>
            <pc:docMk/>
            <pc:sldMk cId="82115264" sldId="2147480446"/>
            <ac:spMk id="5" creationId="{FC0E8746-9DB1-962C-9547-305F48D93F50}"/>
          </ac:spMkLst>
        </pc:spChg>
      </pc:sldChg>
      <pc:sldChg chg="modSp add mod">
        <pc:chgData name="Yoel Kortick" userId="167978f5-7f40-4909-85d5-d4149554ad4e" providerId="ADAL" clId="{1164F5A3-5FA6-47C6-995A-0FEF66AC05CC}" dt="2024-04-04T14:27:11.595" v="3152" actId="313"/>
        <pc:sldMkLst>
          <pc:docMk/>
          <pc:sldMk cId="3643643754" sldId="2147480447"/>
        </pc:sldMkLst>
        <pc:spChg chg="mod">
          <ac:chgData name="Yoel Kortick" userId="167978f5-7f40-4909-85d5-d4149554ad4e" providerId="ADAL" clId="{1164F5A3-5FA6-47C6-995A-0FEF66AC05CC}" dt="2024-04-01T07:13:57.947" v="1917" actId="20577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1164F5A3-5FA6-47C6-995A-0FEF66AC05CC}" dt="2024-04-04T14:27:11.595" v="3152" actId="313"/>
          <ac:spMkLst>
            <pc:docMk/>
            <pc:sldMk cId="3643643754" sldId="2147480447"/>
            <ac:spMk id="5" creationId="{32EF9CC5-423E-6483-54B4-8E2E9D201178}"/>
          </ac:spMkLst>
        </pc:spChg>
      </pc:sldChg>
      <pc:sldChg chg="addSp delSp modSp add mod">
        <pc:chgData name="Yoel Kortick" userId="167978f5-7f40-4909-85d5-d4149554ad4e" providerId="ADAL" clId="{1164F5A3-5FA6-47C6-995A-0FEF66AC05CC}" dt="2024-04-01T08:08:18.591" v="2764" actId="14100"/>
        <pc:sldMkLst>
          <pc:docMk/>
          <pc:sldMk cId="1078695059" sldId="2147480448"/>
        </pc:sldMkLst>
        <pc:spChg chg="del">
          <ac:chgData name="Yoel Kortick" userId="167978f5-7f40-4909-85d5-d4149554ad4e" providerId="ADAL" clId="{1164F5A3-5FA6-47C6-995A-0FEF66AC05CC}" dt="2024-04-01T07:23:45.530" v="1947" actId="478"/>
          <ac:spMkLst>
            <pc:docMk/>
            <pc:sldMk cId="1078695059" sldId="2147480448"/>
            <ac:spMk id="5" creationId="{FF73BFA1-7410-D365-9A11-185972F40461}"/>
          </ac:spMkLst>
        </pc:spChg>
        <pc:spChg chg="add del mod">
          <ac:chgData name="Yoel Kortick" userId="167978f5-7f40-4909-85d5-d4149554ad4e" providerId="ADAL" clId="{1164F5A3-5FA6-47C6-995A-0FEF66AC05CC}" dt="2024-04-01T07:23:46.345" v="1948" actId="478"/>
          <ac:spMkLst>
            <pc:docMk/>
            <pc:sldMk cId="1078695059" sldId="2147480448"/>
            <ac:spMk id="6" creationId="{C314AEB3-9083-FB1A-DF08-839EF853C61D}"/>
          </ac:spMkLst>
        </pc:spChg>
        <pc:spChg chg="del">
          <ac:chgData name="Yoel Kortick" userId="167978f5-7f40-4909-85d5-d4149554ad4e" providerId="ADAL" clId="{1164F5A3-5FA6-47C6-995A-0FEF66AC05CC}" dt="2024-04-01T07:23:42.655" v="1946" actId="478"/>
          <ac:spMkLst>
            <pc:docMk/>
            <pc:sldMk cId="1078695059" sldId="2147480448"/>
            <ac:spMk id="7" creationId="{36A6200C-B73D-A8D0-5782-A6C000772676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17" creationId="{FCA5F662-7AFF-DE3C-AF4B-8910CBD5570C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27" creationId="{50D776FC-CDC4-DE40-1AB4-10247DA22CF0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3" creationId="{72DEB738-E099-4E0B-5418-C6674AD3FEB6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6" creationId="{18663E14-EFE2-8B85-22CA-7B8BDDE31105}"/>
          </ac:spMkLst>
        </pc:spChg>
        <pc:spChg chg="add mod">
          <ac:chgData name="Yoel Kortick" userId="167978f5-7f40-4909-85d5-d4149554ad4e" providerId="ADAL" clId="{1164F5A3-5FA6-47C6-995A-0FEF66AC05CC}" dt="2024-04-01T08:01:59.567" v="2526" actId="404"/>
          <ac:spMkLst>
            <pc:docMk/>
            <pc:sldMk cId="1078695059" sldId="2147480448"/>
            <ac:spMk id="49" creationId="{35054B0B-6CCA-7F73-B73C-CB8E071F93C7}"/>
          </ac:spMkLst>
        </pc:spChg>
        <pc:spChg chg="add mod">
          <ac:chgData name="Yoel Kortick" userId="167978f5-7f40-4909-85d5-d4149554ad4e" providerId="ADAL" clId="{1164F5A3-5FA6-47C6-995A-0FEF66AC05CC}" dt="2024-04-01T08:02:24.570" v="2529" actId="14100"/>
          <ac:spMkLst>
            <pc:docMk/>
            <pc:sldMk cId="1078695059" sldId="2147480448"/>
            <ac:spMk id="60" creationId="{69A9AC49-3D85-27EA-17A1-99AF2FC38A46}"/>
          </ac:spMkLst>
        </pc:spChg>
        <pc:spChg chg="add mod">
          <ac:chgData name="Yoel Kortick" userId="167978f5-7f40-4909-85d5-d4149554ad4e" providerId="ADAL" clId="{1164F5A3-5FA6-47C6-995A-0FEF66AC05CC}" dt="2024-04-01T08:05:11.691" v="2542" actId="14100"/>
          <ac:spMkLst>
            <pc:docMk/>
            <pc:sldMk cId="1078695059" sldId="2147480448"/>
            <ac:spMk id="63" creationId="{C2284A0D-1AA9-0F22-6133-02F9D8F3E3F0}"/>
          </ac:spMkLst>
        </pc:spChg>
        <pc:spChg chg="add mod">
          <ac:chgData name="Yoel Kortick" userId="167978f5-7f40-4909-85d5-d4149554ad4e" providerId="ADAL" clId="{1164F5A3-5FA6-47C6-995A-0FEF66AC05CC}" dt="2024-04-01T08:08:08.523" v="2761" actId="404"/>
          <ac:spMkLst>
            <pc:docMk/>
            <pc:sldMk cId="1078695059" sldId="2147480448"/>
            <ac:spMk id="68" creationId="{EE0D5A8D-5BD6-2756-E9E7-42CACE9244EC}"/>
          </ac:spMkLst>
        </pc:spChg>
        <pc:spChg chg="add mod">
          <ac:chgData name="Yoel Kortick" userId="167978f5-7f40-4909-85d5-d4149554ad4e" providerId="ADAL" clId="{1164F5A3-5FA6-47C6-995A-0FEF66AC05CC}" dt="2024-04-01T08:06:59.712" v="2669" actId="14100"/>
          <ac:spMkLst>
            <pc:docMk/>
            <pc:sldMk cId="1078695059" sldId="2147480448"/>
            <ac:spMk id="77" creationId="{63E35FD1-09D3-0F66-98A8-A0FD80BDFABA}"/>
          </ac:spMkLst>
        </pc:spChg>
        <pc:spChg chg="add mod">
          <ac:chgData name="Yoel Kortick" userId="167978f5-7f40-4909-85d5-d4149554ad4e" providerId="ADAL" clId="{1164F5A3-5FA6-47C6-995A-0FEF66AC05CC}" dt="2024-04-01T08:08:18.591" v="2764" actId="14100"/>
          <ac:spMkLst>
            <pc:docMk/>
            <pc:sldMk cId="1078695059" sldId="2147480448"/>
            <ac:spMk id="81" creationId="{8C27C867-C715-1CC5-ACDA-404C70372786}"/>
          </ac:spMkLst>
        </pc:spChg>
        <pc:picChg chg="del">
          <ac:chgData name="Yoel Kortick" userId="167978f5-7f40-4909-85d5-d4149554ad4e" providerId="ADAL" clId="{1164F5A3-5FA6-47C6-995A-0FEF66AC05CC}" dt="2024-04-01T07:23:42.655" v="1946" actId="478"/>
          <ac:picMkLst>
            <pc:docMk/>
            <pc:sldMk cId="1078695059" sldId="2147480448"/>
            <ac:picMk id="8" creationId="{831924B4-41E7-5ABE-EFB1-D6A4ABD63773}"/>
          </ac:picMkLst>
        </pc:picChg>
        <pc:picChg chg="add del mod">
          <ac:chgData name="Yoel Kortick" userId="167978f5-7f40-4909-85d5-d4149554ad4e" providerId="ADAL" clId="{1164F5A3-5FA6-47C6-995A-0FEF66AC05CC}" dt="2024-04-01T07:42:05.132" v="2023" actId="478"/>
          <ac:picMkLst>
            <pc:docMk/>
            <pc:sldMk cId="1078695059" sldId="2147480448"/>
            <ac:picMk id="10" creationId="{3FB1C23A-4D80-50A3-094D-29BF67DE3BA4}"/>
          </ac:picMkLst>
        </pc:picChg>
        <pc:picChg chg="add mod ord">
          <ac:chgData name="Yoel Kortick" userId="167978f5-7f40-4909-85d5-d4149554ad4e" providerId="ADAL" clId="{1164F5A3-5FA6-47C6-995A-0FEF66AC05CC}" dt="2024-04-01T07:57:15.926" v="2452" actId="208"/>
          <ac:picMkLst>
            <pc:docMk/>
            <pc:sldMk cId="1078695059" sldId="2147480448"/>
            <ac:picMk id="15" creationId="{1FBEBE8D-6762-C4CF-6A39-6BA2D14E2B52}"/>
          </ac:picMkLst>
        </pc:picChg>
        <pc:cxnChg chg="add mod">
          <ac:chgData name="Yoel Kortick" userId="167978f5-7f40-4909-85d5-d4149554ad4e" providerId="ADAL" clId="{1164F5A3-5FA6-47C6-995A-0FEF66AC05CC}" dt="2024-04-01T07:54:47.446" v="2436" actId="14100"/>
          <ac:cxnSpMkLst>
            <pc:docMk/>
            <pc:sldMk cId="1078695059" sldId="2147480448"/>
            <ac:cxnSpMk id="12" creationId="{3415C4AB-12A4-9996-395C-E2EB9FE63BDF}"/>
          </ac:cxnSpMkLst>
        </pc:cxnChg>
        <pc:cxnChg chg="add mod">
          <ac:chgData name="Yoel Kortick" userId="167978f5-7f40-4909-85d5-d4149554ad4e" providerId="ADAL" clId="{1164F5A3-5FA6-47C6-995A-0FEF66AC05CC}" dt="2024-04-01T07:54:16.480" v="2360" actId="14100"/>
          <ac:cxnSpMkLst>
            <pc:docMk/>
            <pc:sldMk cId="1078695059" sldId="2147480448"/>
            <ac:cxnSpMk id="13" creationId="{459B72D0-3F74-66C9-8D35-A9E8F4D64347}"/>
          </ac:cxnSpMkLst>
        </pc:cxnChg>
        <pc:cxnChg chg="add mod">
          <ac:chgData name="Yoel Kortick" userId="167978f5-7f40-4909-85d5-d4149554ad4e" providerId="ADAL" clId="{1164F5A3-5FA6-47C6-995A-0FEF66AC05CC}" dt="2024-04-01T07:52:31.882" v="2195"/>
          <ac:cxnSpMkLst>
            <pc:docMk/>
            <pc:sldMk cId="1078695059" sldId="2147480448"/>
            <ac:cxnSpMk id="21" creationId="{BC1F8F02-F65D-B69E-B752-494419E2906E}"/>
          </ac:cxnSpMkLst>
        </pc:cxnChg>
        <pc:cxnChg chg="add mod">
          <ac:chgData name="Yoel Kortick" userId="167978f5-7f40-4909-85d5-d4149554ad4e" providerId="ADAL" clId="{1164F5A3-5FA6-47C6-995A-0FEF66AC05CC}" dt="2024-04-01T07:52:35.642" v="2196" actId="571"/>
          <ac:cxnSpMkLst>
            <pc:docMk/>
            <pc:sldMk cId="1078695059" sldId="2147480448"/>
            <ac:cxnSpMk id="22" creationId="{0A36ECD7-55C8-1E1F-D9F3-4B20016DA0B3}"/>
          </ac:cxnSpMkLst>
        </pc:cxnChg>
        <pc:cxnChg chg="add mod">
          <ac:chgData name="Yoel Kortick" userId="167978f5-7f40-4909-85d5-d4149554ad4e" providerId="ADAL" clId="{1164F5A3-5FA6-47C6-995A-0FEF66AC05CC}" dt="2024-04-01T07:52:43.386" v="2198" actId="14100"/>
          <ac:cxnSpMkLst>
            <pc:docMk/>
            <pc:sldMk cId="1078695059" sldId="2147480448"/>
            <ac:cxnSpMk id="23" creationId="{A29ECEB0-5021-90B9-6A56-98F3C6F77C65}"/>
          </ac:cxnSpMkLst>
        </pc:cxnChg>
        <pc:cxnChg chg="add mod">
          <ac:chgData name="Yoel Kortick" userId="167978f5-7f40-4909-85d5-d4149554ad4e" providerId="ADAL" clId="{1164F5A3-5FA6-47C6-995A-0FEF66AC05CC}" dt="2024-04-01T07:54:26.221" v="2363" actId="14100"/>
          <ac:cxnSpMkLst>
            <pc:docMk/>
            <pc:sldMk cId="1078695059" sldId="2147480448"/>
            <ac:cxnSpMk id="24" creationId="{79483661-827B-7599-3D34-8F66C6F152DE}"/>
          </ac:cxnSpMkLst>
        </pc:cxnChg>
        <pc:cxnChg chg="add">
          <ac:chgData name="Yoel Kortick" userId="167978f5-7f40-4909-85d5-d4149554ad4e" providerId="ADAL" clId="{1164F5A3-5FA6-47C6-995A-0FEF66AC05CC}" dt="2024-04-01T07:53:09.003" v="2205" actId="11529"/>
          <ac:cxnSpMkLst>
            <pc:docMk/>
            <pc:sldMk cId="1078695059" sldId="2147480448"/>
            <ac:cxnSpMk id="29" creationId="{FADBD0AA-2A6A-A169-3DE7-3CB72AB30215}"/>
          </ac:cxnSpMkLst>
        </pc:cxnChg>
        <pc:cxnChg chg="add mod">
          <ac:chgData name="Yoel Kortick" userId="167978f5-7f40-4909-85d5-d4149554ad4e" providerId="ADAL" clId="{1164F5A3-5FA6-47C6-995A-0FEF66AC05CC}" dt="2024-04-01T07:53:22.030" v="2206" actId="571"/>
          <ac:cxnSpMkLst>
            <pc:docMk/>
            <pc:sldMk cId="1078695059" sldId="2147480448"/>
            <ac:cxnSpMk id="30" creationId="{32FD4AED-827F-07B8-D0C4-EB00868CC3BB}"/>
          </ac:cxnSpMkLst>
        </pc:cxnChg>
        <pc:cxnChg chg="add mod">
          <ac:chgData name="Yoel Kortick" userId="167978f5-7f40-4909-85d5-d4149554ad4e" providerId="ADAL" clId="{1164F5A3-5FA6-47C6-995A-0FEF66AC05CC}" dt="2024-04-01T07:53:26.022" v="2207" actId="571"/>
          <ac:cxnSpMkLst>
            <pc:docMk/>
            <pc:sldMk cId="1078695059" sldId="2147480448"/>
            <ac:cxnSpMk id="31" creationId="{DD4C9D35-A863-AC0D-C574-48D1B69465D5}"/>
          </ac:cxnSpMkLst>
        </pc:cxnChg>
        <pc:cxnChg chg="add mod">
          <ac:chgData name="Yoel Kortick" userId="167978f5-7f40-4909-85d5-d4149554ad4e" providerId="ADAL" clId="{1164F5A3-5FA6-47C6-995A-0FEF66AC05CC}" dt="2024-04-01T07:53:51.872" v="2278" actId="1076"/>
          <ac:cxnSpMkLst>
            <pc:docMk/>
            <pc:sldMk cId="1078695059" sldId="2147480448"/>
            <ac:cxnSpMk id="32" creationId="{AF94042C-8978-E59B-7C43-19EB13D7D9B9}"/>
          </ac:cxnSpMkLst>
        </pc:cxnChg>
        <pc:cxnChg chg="add mod">
          <ac:chgData name="Yoel Kortick" userId="167978f5-7f40-4909-85d5-d4149554ad4e" providerId="ADAL" clId="{1164F5A3-5FA6-47C6-995A-0FEF66AC05CC}" dt="2024-04-01T07:53:45.219" v="2276" actId="1036"/>
          <ac:cxnSpMkLst>
            <pc:docMk/>
            <pc:sldMk cId="1078695059" sldId="2147480448"/>
            <ac:cxnSpMk id="34" creationId="{3A1B6691-059F-EE09-91F6-D92C3E188997}"/>
          </ac:cxnSpMkLst>
        </pc:cxnChg>
        <pc:cxnChg chg="add mod">
          <ac:chgData name="Yoel Kortick" userId="167978f5-7f40-4909-85d5-d4149554ad4e" providerId="ADAL" clId="{1164F5A3-5FA6-47C6-995A-0FEF66AC05CC}" dt="2024-04-01T07:53:45.219" v="2276" actId="1036"/>
          <ac:cxnSpMkLst>
            <pc:docMk/>
            <pc:sldMk cId="1078695059" sldId="2147480448"/>
            <ac:cxnSpMk id="35" creationId="{DCC45EAD-6686-6A0B-4D10-63F5EB7894C2}"/>
          </ac:cxnSpMkLst>
        </pc:cxnChg>
        <pc:cxnChg chg="add mod">
          <ac:chgData name="Yoel Kortick" userId="167978f5-7f40-4909-85d5-d4149554ad4e" providerId="ADAL" clId="{1164F5A3-5FA6-47C6-995A-0FEF66AC05CC}" dt="2024-04-01T07:54:09.554" v="2358" actId="1037"/>
          <ac:cxnSpMkLst>
            <pc:docMk/>
            <pc:sldMk cId="1078695059" sldId="2147480448"/>
            <ac:cxnSpMk id="36" creationId="{BB9FE91B-B137-587D-06F3-1E0B5ADAB7BE}"/>
          </ac:cxnSpMkLst>
        </pc:cxnChg>
        <pc:cxnChg chg="add mod">
          <ac:chgData name="Yoel Kortick" userId="167978f5-7f40-4909-85d5-d4149554ad4e" providerId="ADAL" clId="{1164F5A3-5FA6-47C6-995A-0FEF66AC05CC}" dt="2024-04-01T07:54:43.091" v="2435" actId="14100"/>
          <ac:cxnSpMkLst>
            <pc:docMk/>
            <pc:sldMk cId="1078695059" sldId="2147480448"/>
            <ac:cxnSpMk id="40" creationId="{CA51198D-8B58-832D-3BA2-31E867AAE20C}"/>
          </ac:cxnSpMkLst>
        </pc:cxnChg>
        <pc:cxnChg chg="add mod">
          <ac:chgData name="Yoel Kortick" userId="167978f5-7f40-4909-85d5-d4149554ad4e" providerId="ADAL" clId="{1164F5A3-5FA6-47C6-995A-0FEF66AC05CC}" dt="2024-04-01T07:58:35.924" v="2462" actId="1035"/>
          <ac:cxnSpMkLst>
            <pc:docMk/>
            <pc:sldMk cId="1078695059" sldId="2147480448"/>
            <ac:cxnSpMk id="44" creationId="{7B02D49D-E820-7A69-3BD4-64C4FF62D644}"/>
          </ac:cxnSpMkLst>
        </pc:cxnChg>
        <pc:cxnChg chg="add mod">
          <ac:chgData name="Yoel Kortick" userId="167978f5-7f40-4909-85d5-d4149554ad4e" providerId="ADAL" clId="{1164F5A3-5FA6-47C6-995A-0FEF66AC05CC}" dt="2024-04-01T07:56:58.697" v="2449" actId="14100"/>
          <ac:cxnSpMkLst>
            <pc:docMk/>
            <pc:sldMk cId="1078695059" sldId="2147480448"/>
            <ac:cxnSpMk id="47" creationId="{6A744ED6-4280-A423-EF05-40AE38928071}"/>
          </ac:cxnSpMkLst>
        </pc:cxnChg>
        <pc:cxnChg chg="add mod">
          <ac:chgData name="Yoel Kortick" userId="167978f5-7f40-4909-85d5-d4149554ad4e" providerId="ADAL" clId="{1164F5A3-5FA6-47C6-995A-0FEF66AC05CC}" dt="2024-04-01T07:58:40.601" v="2466" actId="1038"/>
          <ac:cxnSpMkLst>
            <pc:docMk/>
            <pc:sldMk cId="1078695059" sldId="2147480448"/>
            <ac:cxnSpMk id="50" creationId="{58BBB2B8-C0BC-979B-DCCC-F95812FB1856}"/>
          </ac:cxnSpMkLst>
        </pc:cxnChg>
        <pc:cxnChg chg="add mod">
          <ac:chgData name="Yoel Kortick" userId="167978f5-7f40-4909-85d5-d4149554ad4e" providerId="ADAL" clId="{1164F5A3-5FA6-47C6-995A-0FEF66AC05CC}" dt="2024-04-01T08:00:52.331" v="2471" actId="1036"/>
          <ac:cxnSpMkLst>
            <pc:docMk/>
            <pc:sldMk cId="1078695059" sldId="2147480448"/>
            <ac:cxnSpMk id="54" creationId="{A69710BC-6DC1-3D19-E403-93323C30789A}"/>
          </ac:cxnSpMkLst>
        </pc:cxnChg>
        <pc:cxnChg chg="add del mod">
          <ac:chgData name="Yoel Kortick" userId="167978f5-7f40-4909-85d5-d4149554ad4e" providerId="ADAL" clId="{1164F5A3-5FA6-47C6-995A-0FEF66AC05CC}" dt="2024-04-01T08:00:57.018" v="2472" actId="478"/>
          <ac:cxnSpMkLst>
            <pc:docMk/>
            <pc:sldMk cId="1078695059" sldId="2147480448"/>
            <ac:cxnSpMk id="55" creationId="{05766FFA-4E57-0425-C6BC-1E81210BD9D4}"/>
          </ac:cxnSpMkLst>
        </pc:cxnChg>
        <pc:cxnChg chg="add mod">
          <ac:chgData name="Yoel Kortick" userId="167978f5-7f40-4909-85d5-d4149554ad4e" providerId="ADAL" clId="{1164F5A3-5FA6-47C6-995A-0FEF66AC05CC}" dt="2024-04-01T08:01:14.246" v="2519" actId="14100"/>
          <ac:cxnSpMkLst>
            <pc:docMk/>
            <pc:sldMk cId="1078695059" sldId="2147480448"/>
            <ac:cxnSpMk id="56" creationId="{A5DC94B9-3815-A59A-063B-901C17CE4134}"/>
          </ac:cxnSpMkLst>
        </pc:cxnChg>
        <pc:cxnChg chg="add mod">
          <ac:chgData name="Yoel Kortick" userId="167978f5-7f40-4909-85d5-d4149554ad4e" providerId="ADAL" clId="{1164F5A3-5FA6-47C6-995A-0FEF66AC05CC}" dt="2024-04-01T08:01:09.074" v="2518" actId="1036"/>
          <ac:cxnSpMkLst>
            <pc:docMk/>
            <pc:sldMk cId="1078695059" sldId="2147480448"/>
            <ac:cxnSpMk id="58" creationId="{20EDC1F2-EDA2-2BE5-B11A-072440A4BED8}"/>
          </ac:cxnSpMkLst>
        </pc:cxnChg>
        <pc:cxnChg chg="add mod">
          <ac:chgData name="Yoel Kortick" userId="167978f5-7f40-4909-85d5-d4149554ad4e" providerId="ADAL" clId="{1164F5A3-5FA6-47C6-995A-0FEF66AC05CC}" dt="2024-04-01T08:02:05.747" v="2528" actId="14100"/>
          <ac:cxnSpMkLst>
            <pc:docMk/>
            <pc:sldMk cId="1078695059" sldId="2147480448"/>
            <ac:cxnSpMk id="61" creationId="{1A120C22-E2A8-6279-D41E-4DC001F5EA8A}"/>
          </ac:cxnSpMkLst>
        </pc:cxnChg>
        <pc:cxnChg chg="add mod">
          <ac:chgData name="Yoel Kortick" userId="167978f5-7f40-4909-85d5-d4149554ad4e" providerId="ADAL" clId="{1164F5A3-5FA6-47C6-995A-0FEF66AC05CC}" dt="2024-04-01T08:05:11.691" v="2542" actId="14100"/>
          <ac:cxnSpMkLst>
            <pc:docMk/>
            <pc:sldMk cId="1078695059" sldId="2147480448"/>
            <ac:cxnSpMk id="64" creationId="{88323817-199C-4978-F06E-764EBDE9F99A}"/>
          </ac:cxnSpMkLst>
        </pc:cxnChg>
        <pc:cxnChg chg="add mod">
          <ac:chgData name="Yoel Kortick" userId="167978f5-7f40-4909-85d5-d4149554ad4e" providerId="ADAL" clId="{1164F5A3-5FA6-47C6-995A-0FEF66AC05CC}" dt="2024-04-01T08:05:15.663" v="2543" actId="14100"/>
          <ac:cxnSpMkLst>
            <pc:docMk/>
            <pc:sldMk cId="1078695059" sldId="2147480448"/>
            <ac:cxnSpMk id="69" creationId="{1C5C23E1-3DB7-1808-9065-C661016EDDA6}"/>
          </ac:cxnSpMkLst>
        </pc:cxnChg>
        <pc:cxnChg chg="add mod">
          <ac:chgData name="Yoel Kortick" userId="167978f5-7f40-4909-85d5-d4149554ad4e" providerId="ADAL" clId="{1164F5A3-5FA6-47C6-995A-0FEF66AC05CC}" dt="2024-04-01T08:05:35.006" v="2544" actId="571"/>
          <ac:cxnSpMkLst>
            <pc:docMk/>
            <pc:sldMk cId="1078695059" sldId="2147480448"/>
            <ac:cxnSpMk id="73" creationId="{1F1AC8AA-7353-D46B-2A59-630B28DF0F3A}"/>
          </ac:cxnSpMkLst>
        </pc:cxnChg>
        <pc:cxnChg chg="add mod">
          <ac:chgData name="Yoel Kortick" userId="167978f5-7f40-4909-85d5-d4149554ad4e" providerId="ADAL" clId="{1164F5A3-5FA6-47C6-995A-0FEF66AC05CC}" dt="2024-04-01T08:05:58.398" v="2591" actId="1035"/>
          <ac:cxnSpMkLst>
            <pc:docMk/>
            <pc:sldMk cId="1078695059" sldId="2147480448"/>
            <ac:cxnSpMk id="74" creationId="{140E0AC9-E881-F417-A30B-41701359425A}"/>
          </ac:cxnSpMkLst>
        </pc:cxnChg>
        <pc:cxnChg chg="add mod">
          <ac:chgData name="Yoel Kortick" userId="167978f5-7f40-4909-85d5-d4149554ad4e" providerId="ADAL" clId="{1164F5A3-5FA6-47C6-995A-0FEF66AC05CC}" dt="2024-04-01T08:06:17.657" v="2662" actId="14100"/>
          <ac:cxnSpMkLst>
            <pc:docMk/>
            <pc:sldMk cId="1078695059" sldId="2147480448"/>
            <ac:cxnSpMk id="75" creationId="{D5DA420C-0AC1-853E-666E-A8592838C2D6}"/>
          </ac:cxnSpMkLst>
        </pc:cxnChg>
        <pc:cxnChg chg="add mod">
          <ac:chgData name="Yoel Kortick" userId="167978f5-7f40-4909-85d5-d4149554ad4e" providerId="ADAL" clId="{1164F5A3-5FA6-47C6-995A-0FEF66AC05CC}" dt="2024-04-01T08:07:06.241" v="2670" actId="571"/>
          <ac:cxnSpMkLst>
            <pc:docMk/>
            <pc:sldMk cId="1078695059" sldId="2147480448"/>
            <ac:cxnSpMk id="78" creationId="{C68C2841-870D-ABEB-CFFB-9CB5487FF950}"/>
          </ac:cxnSpMkLst>
        </pc:cxnChg>
        <pc:cxnChg chg="add mod">
          <ac:chgData name="Yoel Kortick" userId="167978f5-7f40-4909-85d5-d4149554ad4e" providerId="ADAL" clId="{1164F5A3-5FA6-47C6-995A-0FEF66AC05CC}" dt="2024-04-01T08:07:13.955" v="2672" actId="14100"/>
          <ac:cxnSpMkLst>
            <pc:docMk/>
            <pc:sldMk cId="1078695059" sldId="2147480448"/>
            <ac:cxnSpMk id="79" creationId="{6BC49A1F-7C2B-ECBA-0008-A8C7308435D0}"/>
          </ac:cxnSpMkLst>
        </pc:cxnChg>
        <pc:cxnChg chg="add mod">
          <ac:chgData name="Yoel Kortick" userId="167978f5-7f40-4909-85d5-d4149554ad4e" providerId="ADAL" clId="{1164F5A3-5FA6-47C6-995A-0FEF66AC05CC}" dt="2024-04-01T08:08:18.591" v="2764" actId="14100"/>
          <ac:cxnSpMkLst>
            <pc:docMk/>
            <pc:sldMk cId="1078695059" sldId="2147480448"/>
            <ac:cxnSpMk id="82" creationId="{4021191B-30C7-BDC6-498D-C3136DF7B3D3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0:40.312" v="3460" actId="14100"/>
        <pc:sldMkLst>
          <pc:docMk/>
          <pc:sldMk cId="636103363" sldId="2147480449"/>
        </pc:sldMkLst>
        <pc:spChg chg="del">
          <ac:chgData name="Yoel Kortick" userId="167978f5-7f40-4909-85d5-d4149554ad4e" providerId="ADAL" clId="{1164F5A3-5FA6-47C6-995A-0FEF66AC05CC}" dt="2024-04-04T14:27:54.313" v="3154" actId="478"/>
          <ac:spMkLst>
            <pc:docMk/>
            <pc:sldMk cId="636103363" sldId="2147480449"/>
            <ac:spMk id="5" creationId="{31E44D4A-2D68-9742-09D5-2500D429CBE1}"/>
          </ac:spMkLst>
        </pc:spChg>
        <pc:spChg chg="add del mod">
          <ac:chgData name="Yoel Kortick" userId="167978f5-7f40-4909-85d5-d4149554ad4e" providerId="ADAL" clId="{1164F5A3-5FA6-47C6-995A-0FEF66AC05CC}" dt="2024-04-04T14:27:55.130" v="3155" actId="478"/>
          <ac:spMkLst>
            <pc:docMk/>
            <pc:sldMk cId="636103363" sldId="2147480449"/>
            <ac:spMk id="6" creationId="{30FAB278-A937-489C-B489-783EBA5998F5}"/>
          </ac:spMkLst>
        </pc:spChg>
        <pc:spChg chg="add mod">
          <ac:chgData name="Yoel Kortick" userId="167978f5-7f40-4909-85d5-d4149554ad4e" providerId="ADAL" clId="{1164F5A3-5FA6-47C6-995A-0FEF66AC05CC}" dt="2024-04-04T14:28:45.634" v="3284" actId="208"/>
          <ac:spMkLst>
            <pc:docMk/>
            <pc:sldMk cId="636103363" sldId="2147480449"/>
            <ac:spMk id="9" creationId="{F2866BEB-65AF-7480-BD09-511B4A711607}"/>
          </ac:spMkLst>
        </pc:spChg>
        <pc:spChg chg="add mod">
          <ac:chgData name="Yoel Kortick" userId="167978f5-7f40-4909-85d5-d4149554ad4e" providerId="ADAL" clId="{1164F5A3-5FA6-47C6-995A-0FEF66AC05CC}" dt="2024-04-04T14:29:43.013" v="3390" actId="14100"/>
          <ac:spMkLst>
            <pc:docMk/>
            <pc:sldMk cId="636103363" sldId="2147480449"/>
            <ac:spMk id="10" creationId="{947F7216-08D5-A505-35C9-AD6D9C258515}"/>
          </ac:spMkLst>
        </pc:spChg>
        <pc:spChg chg="add mod">
          <ac:chgData name="Yoel Kortick" userId="167978f5-7f40-4909-85d5-d4149554ad4e" providerId="ADAL" clId="{1164F5A3-5FA6-47C6-995A-0FEF66AC05CC}" dt="2024-04-04T14:30:14.235" v="3455" actId="14100"/>
          <ac:spMkLst>
            <pc:docMk/>
            <pc:sldMk cId="636103363" sldId="2147480449"/>
            <ac:spMk id="11" creationId="{AE74EE00-4B2E-0216-2BCF-597A715F0341}"/>
          </ac:spMkLst>
        </pc:spChg>
        <pc:picChg chg="add mod">
          <ac:chgData name="Yoel Kortick" userId="167978f5-7f40-4909-85d5-d4149554ad4e" providerId="ADAL" clId="{1164F5A3-5FA6-47C6-995A-0FEF66AC05CC}" dt="2024-04-04T14:28:07.061" v="3161" actId="208"/>
          <ac:picMkLst>
            <pc:docMk/>
            <pc:sldMk cId="636103363" sldId="2147480449"/>
            <ac:picMk id="8" creationId="{D76EDAE2-6D66-6875-19DC-E9E7654D83D8}"/>
          </ac:picMkLst>
        </pc:picChg>
        <pc:cxnChg chg="add">
          <ac:chgData name="Yoel Kortick" userId="167978f5-7f40-4909-85d5-d4149554ad4e" providerId="ADAL" clId="{1164F5A3-5FA6-47C6-995A-0FEF66AC05CC}" dt="2024-04-04T14:30:20.677" v="3456" actId="11529"/>
          <ac:cxnSpMkLst>
            <pc:docMk/>
            <pc:sldMk cId="636103363" sldId="2147480449"/>
            <ac:cxnSpMk id="13" creationId="{7970D04E-6565-9F9A-CD78-6D7284456609}"/>
          </ac:cxnSpMkLst>
        </pc:cxnChg>
        <pc:cxnChg chg="add mod">
          <ac:chgData name="Yoel Kortick" userId="167978f5-7f40-4909-85d5-d4149554ad4e" providerId="ADAL" clId="{1164F5A3-5FA6-47C6-995A-0FEF66AC05CC}" dt="2024-04-04T14:30:33.881" v="3458" actId="14100"/>
          <ac:cxnSpMkLst>
            <pc:docMk/>
            <pc:sldMk cId="636103363" sldId="2147480449"/>
            <ac:cxnSpMk id="14" creationId="{4E26B392-ACC8-1003-F964-AEBFC95870C8}"/>
          </ac:cxnSpMkLst>
        </pc:cxnChg>
        <pc:cxnChg chg="add mod">
          <ac:chgData name="Yoel Kortick" userId="167978f5-7f40-4909-85d5-d4149554ad4e" providerId="ADAL" clId="{1164F5A3-5FA6-47C6-995A-0FEF66AC05CC}" dt="2024-04-04T14:30:40.312" v="3460" actId="14100"/>
          <ac:cxnSpMkLst>
            <pc:docMk/>
            <pc:sldMk cId="636103363" sldId="2147480449"/>
            <ac:cxnSpMk id="16" creationId="{31A4D5A2-D3CB-33A4-8685-4A87D1FAA928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8:22.739" v="3892" actId="14100"/>
        <pc:sldMkLst>
          <pc:docMk/>
          <pc:sldMk cId="2024449723" sldId="2147480450"/>
        </pc:sldMkLst>
        <pc:spChg chg="mod">
          <ac:chgData name="Yoel Kortick" userId="167978f5-7f40-4909-85d5-d4149554ad4e" providerId="ADAL" clId="{1164F5A3-5FA6-47C6-995A-0FEF66AC05CC}" dt="2024-04-04T14:32:07.662" v="3543" actId="14100"/>
          <ac:spMkLst>
            <pc:docMk/>
            <pc:sldMk cId="2024449723" sldId="2147480450"/>
            <ac:spMk id="9" creationId="{F23D0E27-C4B1-97E6-5AFA-C108FB626968}"/>
          </ac:spMkLst>
        </pc:spChg>
        <pc:spChg chg="mod">
          <ac:chgData name="Yoel Kortick" userId="167978f5-7f40-4909-85d5-d4149554ad4e" providerId="ADAL" clId="{1164F5A3-5FA6-47C6-995A-0FEF66AC05CC}" dt="2024-04-04T14:32:33.142" v="3583" actId="1076"/>
          <ac:spMkLst>
            <pc:docMk/>
            <pc:sldMk cId="2024449723" sldId="2147480450"/>
            <ac:spMk id="10" creationId="{B1C411FA-06A9-E563-AD76-03D91F7AA056}"/>
          </ac:spMkLst>
        </pc:spChg>
        <pc:spChg chg="mod">
          <ac:chgData name="Yoel Kortick" userId="167978f5-7f40-4909-85d5-d4149554ad4e" providerId="ADAL" clId="{1164F5A3-5FA6-47C6-995A-0FEF66AC05CC}" dt="2024-04-04T14:33:11.414" v="3637" actId="1076"/>
          <ac:spMkLst>
            <pc:docMk/>
            <pc:sldMk cId="2024449723" sldId="2147480450"/>
            <ac:spMk id="11" creationId="{33A9A508-444E-9FC0-2F53-180C9C1A4B59}"/>
          </ac:spMkLst>
        </pc:spChg>
        <pc:picChg chg="add mod ord">
          <ac:chgData name="Yoel Kortick" userId="167978f5-7f40-4909-85d5-d4149554ad4e" providerId="ADAL" clId="{1164F5A3-5FA6-47C6-995A-0FEF66AC05CC}" dt="2024-04-04T14:33:23.086" v="3642" actId="208"/>
          <ac:picMkLst>
            <pc:docMk/>
            <pc:sldMk cId="2024449723" sldId="2147480450"/>
            <ac:picMk id="5" creationId="{84473883-4204-4D98-CDF1-894D7E4781E4}"/>
          </ac:picMkLst>
        </pc:picChg>
        <pc:picChg chg="del">
          <ac:chgData name="Yoel Kortick" userId="167978f5-7f40-4909-85d5-d4149554ad4e" providerId="ADAL" clId="{1164F5A3-5FA6-47C6-995A-0FEF66AC05CC}" dt="2024-04-04T14:31:13.549" v="3462" actId="478"/>
          <ac:picMkLst>
            <pc:docMk/>
            <pc:sldMk cId="2024449723" sldId="2147480450"/>
            <ac:picMk id="8" creationId="{4C2DB44B-367D-24C5-B83A-CEA3AEC6B7EC}"/>
          </ac:picMkLst>
        </pc:picChg>
        <pc:cxnChg chg="mod">
          <ac:chgData name="Yoel Kortick" userId="167978f5-7f40-4909-85d5-d4149554ad4e" providerId="ADAL" clId="{1164F5A3-5FA6-47C6-995A-0FEF66AC05CC}" dt="2024-04-04T14:31:44.866" v="3497" actId="14100"/>
          <ac:cxnSpMkLst>
            <pc:docMk/>
            <pc:sldMk cId="2024449723" sldId="2147480450"/>
            <ac:cxnSpMk id="13" creationId="{E5013EF1-61E2-042B-A424-788FDFF76EC9}"/>
          </ac:cxnSpMkLst>
        </pc:cxnChg>
        <pc:cxnChg chg="mod">
          <ac:chgData name="Yoel Kortick" userId="167978f5-7f40-4909-85d5-d4149554ad4e" providerId="ADAL" clId="{1164F5A3-5FA6-47C6-995A-0FEF66AC05CC}" dt="2024-04-04T14:32:11.613" v="3544" actId="14100"/>
          <ac:cxnSpMkLst>
            <pc:docMk/>
            <pc:sldMk cId="2024449723" sldId="2147480450"/>
            <ac:cxnSpMk id="14" creationId="{D2F9CA72-95AC-EE23-9053-01AD8EDCBCE4}"/>
          </ac:cxnSpMkLst>
        </pc:cxnChg>
        <pc:cxnChg chg="mod">
          <ac:chgData name="Yoel Kortick" userId="167978f5-7f40-4909-85d5-d4149554ad4e" providerId="ADAL" clId="{1164F5A3-5FA6-47C6-995A-0FEF66AC05CC}" dt="2024-04-04T14:33:19.446" v="3641" actId="14100"/>
          <ac:cxnSpMkLst>
            <pc:docMk/>
            <pc:sldMk cId="2024449723" sldId="2147480450"/>
            <ac:cxnSpMk id="16" creationId="{99E6E987-BCA2-601E-4AFE-6B395367C90C}"/>
          </ac:cxnSpMkLst>
        </pc:cxnChg>
        <pc:cxnChg chg="add mod">
          <ac:chgData name="Yoel Kortick" userId="167978f5-7f40-4909-85d5-d4149554ad4e" providerId="ADAL" clId="{1164F5A3-5FA6-47C6-995A-0FEF66AC05CC}" dt="2024-04-04T14:38:22.739" v="3892" actId="14100"/>
          <ac:cxnSpMkLst>
            <pc:docMk/>
            <pc:sldMk cId="2024449723" sldId="2147480450"/>
            <ac:cxnSpMk id="18" creationId="{36A21560-D8F6-2F08-C77C-914E21749017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34:51.557" v="3736" actId="478"/>
        <pc:sldMkLst>
          <pc:docMk/>
          <pc:sldMk cId="374743095" sldId="2147480451"/>
        </pc:sldMkLst>
        <pc:spChg chg="mod">
          <ac:chgData name="Yoel Kortick" userId="167978f5-7f40-4909-85d5-d4149554ad4e" providerId="ADAL" clId="{1164F5A3-5FA6-47C6-995A-0FEF66AC05CC}" dt="2024-04-04T14:34:46.123" v="3734" actId="1076"/>
          <ac:spMkLst>
            <pc:docMk/>
            <pc:sldMk cId="374743095" sldId="2147480451"/>
            <ac:spMk id="9" creationId="{047C2601-1978-E4C2-5EAF-383F279567FF}"/>
          </ac:spMkLst>
        </pc:spChg>
        <pc:spChg chg="del">
          <ac:chgData name="Yoel Kortick" userId="167978f5-7f40-4909-85d5-d4149554ad4e" providerId="ADAL" clId="{1164F5A3-5FA6-47C6-995A-0FEF66AC05CC}" dt="2024-04-04T14:34:23.867" v="3725" actId="478"/>
          <ac:spMkLst>
            <pc:docMk/>
            <pc:sldMk cId="374743095" sldId="2147480451"/>
            <ac:spMk id="10" creationId="{903C0915-AC2C-B7F5-066C-1666CA5E01FB}"/>
          </ac:spMkLst>
        </pc:spChg>
        <pc:spChg chg="del">
          <ac:chgData name="Yoel Kortick" userId="167978f5-7f40-4909-85d5-d4149554ad4e" providerId="ADAL" clId="{1164F5A3-5FA6-47C6-995A-0FEF66AC05CC}" dt="2024-04-04T14:34:25.592" v="3726" actId="478"/>
          <ac:spMkLst>
            <pc:docMk/>
            <pc:sldMk cId="374743095" sldId="2147480451"/>
            <ac:spMk id="11" creationId="{58007CDE-DE70-6429-2535-EE7760FE4E1B}"/>
          </ac:spMkLst>
        </pc:spChg>
        <pc:picChg chg="del">
          <ac:chgData name="Yoel Kortick" userId="167978f5-7f40-4909-85d5-d4149554ad4e" providerId="ADAL" clId="{1164F5A3-5FA6-47C6-995A-0FEF66AC05CC}" dt="2024-04-04T14:33:49.969" v="3644" actId="478"/>
          <ac:picMkLst>
            <pc:docMk/>
            <pc:sldMk cId="374743095" sldId="2147480451"/>
            <ac:picMk id="5" creationId="{4DBFA72A-5C3E-02C8-0B7B-32D23A8D311A}"/>
          </ac:picMkLst>
        </pc:picChg>
        <pc:picChg chg="add mod ord">
          <ac:chgData name="Yoel Kortick" userId="167978f5-7f40-4909-85d5-d4149554ad4e" providerId="ADAL" clId="{1164F5A3-5FA6-47C6-995A-0FEF66AC05CC}" dt="2024-04-04T14:34:39.381" v="3731" actId="167"/>
          <ac:picMkLst>
            <pc:docMk/>
            <pc:sldMk cId="374743095" sldId="2147480451"/>
            <ac:picMk id="6" creationId="{634CF841-2706-469F-A0C8-12D7B61D2A09}"/>
          </ac:picMkLst>
        </pc:picChg>
        <pc:cxnChg chg="del">
          <ac:chgData name="Yoel Kortick" userId="167978f5-7f40-4909-85d5-d4149554ad4e" providerId="ADAL" clId="{1164F5A3-5FA6-47C6-995A-0FEF66AC05CC}" dt="2024-04-04T14:34:51.557" v="3736" actId="478"/>
          <ac:cxnSpMkLst>
            <pc:docMk/>
            <pc:sldMk cId="374743095" sldId="2147480451"/>
            <ac:cxnSpMk id="13" creationId="{F6AF64B2-FB71-4586-27A4-D99F0D813A4B}"/>
          </ac:cxnSpMkLst>
        </pc:cxnChg>
        <pc:cxnChg chg="mod">
          <ac:chgData name="Yoel Kortick" userId="167978f5-7f40-4909-85d5-d4149554ad4e" providerId="ADAL" clId="{1164F5A3-5FA6-47C6-995A-0FEF66AC05CC}" dt="2024-04-04T14:34:49.267" v="3735" actId="14100"/>
          <ac:cxnSpMkLst>
            <pc:docMk/>
            <pc:sldMk cId="374743095" sldId="2147480451"/>
            <ac:cxnSpMk id="14" creationId="{C127F58F-5510-B8A0-022E-F505AED40D07}"/>
          </ac:cxnSpMkLst>
        </pc:cxnChg>
        <pc:cxnChg chg="del">
          <ac:chgData name="Yoel Kortick" userId="167978f5-7f40-4909-85d5-d4149554ad4e" providerId="ADAL" clId="{1164F5A3-5FA6-47C6-995A-0FEF66AC05CC}" dt="2024-04-04T14:34:26.919" v="3727" actId="478"/>
          <ac:cxnSpMkLst>
            <pc:docMk/>
            <pc:sldMk cId="374743095" sldId="2147480451"/>
            <ac:cxnSpMk id="16" creationId="{F5844631-AF4D-A3CC-79BA-D08064DC69C0}"/>
          </ac:cxnSpMkLst>
        </pc:cxnChg>
      </pc:sldChg>
      <pc:sldChg chg="modSp add mod">
        <pc:chgData name="Yoel Kortick" userId="167978f5-7f40-4909-85d5-d4149554ad4e" providerId="ADAL" clId="{1164F5A3-5FA6-47C6-995A-0FEF66AC05CC}" dt="2024-04-04T14:35:32.312" v="3740"/>
        <pc:sldMkLst>
          <pc:docMk/>
          <pc:sldMk cId="2090398059" sldId="2147480452"/>
        </pc:sldMkLst>
        <pc:spChg chg="mod">
          <ac:chgData name="Yoel Kortick" userId="167978f5-7f40-4909-85d5-d4149554ad4e" providerId="ADAL" clId="{1164F5A3-5FA6-47C6-995A-0FEF66AC05CC}" dt="2024-04-04T14:35:32.312" v="3740"/>
          <ac:spMkLst>
            <pc:docMk/>
            <pc:sldMk cId="2090398059" sldId="2147480452"/>
            <ac:spMk id="5" creationId="{07B9A53E-7FEA-507B-E8BE-12288CD20750}"/>
          </ac:spMkLst>
        </pc:spChg>
      </pc:sldChg>
      <pc:sldChg chg="addSp modSp add mod">
        <pc:chgData name="Yoel Kortick" userId="167978f5-7f40-4909-85d5-d4149554ad4e" providerId="ADAL" clId="{1164F5A3-5FA6-47C6-995A-0FEF66AC05CC}" dt="2024-04-04T14:39:56.713" v="3970" actId="208"/>
        <pc:sldMkLst>
          <pc:docMk/>
          <pc:sldMk cId="3194184157" sldId="2147480453"/>
        </pc:sldMkLst>
        <pc:spChg chg="mod">
          <ac:chgData name="Yoel Kortick" userId="167978f5-7f40-4909-85d5-d4149554ad4e" providerId="ADAL" clId="{1164F5A3-5FA6-47C6-995A-0FEF66AC05CC}" dt="2024-04-04T14:35:49.750" v="3744" actId="20577"/>
          <ac:spMkLst>
            <pc:docMk/>
            <pc:sldMk cId="3194184157" sldId="2147480453"/>
            <ac:spMk id="4" creationId="{F91A0750-289F-F36C-069F-8B91BBC72046}"/>
          </ac:spMkLst>
        </pc:spChg>
        <pc:spChg chg="mod">
          <ac:chgData name="Yoel Kortick" userId="167978f5-7f40-4909-85d5-d4149554ad4e" providerId="ADAL" clId="{1164F5A3-5FA6-47C6-995A-0FEF66AC05CC}" dt="2024-04-04T14:37:55.634" v="3867" actId="20577"/>
          <ac:spMkLst>
            <pc:docMk/>
            <pc:sldMk cId="3194184157" sldId="2147480453"/>
            <ac:spMk id="5" creationId="{E357B627-3356-B65B-26E8-7551AF13AAAB}"/>
          </ac:spMkLst>
        </pc:spChg>
        <pc:spChg chg="add mod">
          <ac:chgData name="Yoel Kortick" userId="167978f5-7f40-4909-85d5-d4149554ad4e" providerId="ADAL" clId="{1164F5A3-5FA6-47C6-995A-0FEF66AC05CC}" dt="2024-04-04T14:39:19.727" v="3959" actId="313"/>
          <ac:spMkLst>
            <pc:docMk/>
            <pc:sldMk cId="3194184157" sldId="2147480453"/>
            <ac:spMk id="7" creationId="{51A91A35-070E-CE55-96EB-D28A2D95F8E8}"/>
          </ac:spMkLst>
        </pc:spChg>
        <pc:spChg chg="add mod">
          <ac:chgData name="Yoel Kortick" userId="167978f5-7f40-4909-85d5-d4149554ad4e" providerId="ADAL" clId="{1164F5A3-5FA6-47C6-995A-0FEF66AC05CC}" dt="2024-04-04T14:39:52" v="3969" actId="14100"/>
          <ac:spMkLst>
            <pc:docMk/>
            <pc:sldMk cId="3194184157" sldId="2147480453"/>
            <ac:spMk id="8" creationId="{5BB6B573-2379-BC3E-06DE-24E916A13571}"/>
          </ac:spMkLst>
        </pc:spChg>
        <pc:picChg chg="add mod">
          <ac:chgData name="Yoel Kortick" userId="167978f5-7f40-4909-85d5-d4149554ad4e" providerId="ADAL" clId="{1164F5A3-5FA6-47C6-995A-0FEF66AC05CC}" dt="2024-04-04T14:39:56.713" v="3970" actId="208"/>
          <ac:picMkLst>
            <pc:docMk/>
            <pc:sldMk cId="3194184157" sldId="2147480453"/>
            <ac:picMk id="6" creationId="{DB9EC945-2279-FB74-C579-F772E9EEBB22}"/>
          </ac:picMkLst>
        </pc:picChg>
        <pc:cxnChg chg="add mod">
          <ac:chgData name="Yoel Kortick" userId="167978f5-7f40-4909-85d5-d4149554ad4e" providerId="ADAL" clId="{1164F5A3-5FA6-47C6-995A-0FEF66AC05CC}" dt="2024-04-04T14:39:17.300" v="3958" actId="14100"/>
          <ac:cxnSpMkLst>
            <pc:docMk/>
            <pc:sldMk cId="3194184157" sldId="2147480453"/>
            <ac:cxnSpMk id="9" creationId="{26EC801C-60F7-24F4-352C-0E1449A95EE8}"/>
          </ac:cxnSpMkLst>
        </pc:cxnChg>
        <pc:cxnChg chg="add mod">
          <ac:chgData name="Yoel Kortick" userId="167978f5-7f40-4909-85d5-d4149554ad4e" providerId="ADAL" clId="{1164F5A3-5FA6-47C6-995A-0FEF66AC05CC}" dt="2024-04-04T14:39:28.602" v="3962" actId="14100"/>
          <ac:cxnSpMkLst>
            <pc:docMk/>
            <pc:sldMk cId="3194184157" sldId="2147480453"/>
            <ac:cxnSpMk id="10" creationId="{2DC176CB-B51E-B80B-702B-BCA3400CA923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4:56:37.944" v="4865" actId="11529"/>
        <pc:sldMkLst>
          <pc:docMk/>
          <pc:sldMk cId="3055063310" sldId="2147480454"/>
        </pc:sldMkLst>
        <pc:spChg chg="mod">
          <ac:chgData name="Yoel Kortick" userId="167978f5-7f40-4909-85d5-d4149554ad4e" providerId="ADAL" clId="{1164F5A3-5FA6-47C6-995A-0FEF66AC05CC}" dt="2024-04-04T14:41:47.674" v="4099" actId="20577"/>
          <ac:spMkLst>
            <pc:docMk/>
            <pc:sldMk cId="3055063310" sldId="2147480454"/>
            <ac:spMk id="5" creationId="{5103D8B1-67CE-59BD-92BD-303B42B365FA}"/>
          </ac:spMkLst>
        </pc:spChg>
        <pc:spChg chg="del">
          <ac:chgData name="Yoel Kortick" userId="167978f5-7f40-4909-85d5-d4149554ad4e" providerId="ADAL" clId="{1164F5A3-5FA6-47C6-995A-0FEF66AC05CC}" dt="2024-04-04T14:41:53.751" v="4101" actId="478"/>
          <ac:spMkLst>
            <pc:docMk/>
            <pc:sldMk cId="3055063310" sldId="2147480454"/>
            <ac:spMk id="7" creationId="{BFA34A1C-7E7F-6CA5-EB1D-59BFD997728B}"/>
          </ac:spMkLst>
        </pc:spChg>
        <pc:spChg chg="del">
          <ac:chgData name="Yoel Kortick" userId="167978f5-7f40-4909-85d5-d4149554ad4e" providerId="ADAL" clId="{1164F5A3-5FA6-47C6-995A-0FEF66AC05CC}" dt="2024-04-04T14:41:56.686" v="4104" actId="478"/>
          <ac:spMkLst>
            <pc:docMk/>
            <pc:sldMk cId="3055063310" sldId="2147480454"/>
            <ac:spMk id="8" creationId="{FC5B1EAB-2D86-B602-C6E9-7AAB7E1785BA}"/>
          </ac:spMkLst>
        </pc:spChg>
        <pc:spChg chg="add">
          <ac:chgData name="Yoel Kortick" userId="167978f5-7f40-4909-85d5-d4149554ad4e" providerId="ADAL" clId="{1164F5A3-5FA6-47C6-995A-0FEF66AC05CC}" dt="2024-04-04T14:42:08.553" v="4107" actId="11529"/>
          <ac:spMkLst>
            <pc:docMk/>
            <pc:sldMk cId="3055063310" sldId="2147480454"/>
            <ac:spMk id="12" creationId="{5936AA50-B3AA-BEA2-90AD-B43741EE9308}"/>
          </ac:spMkLst>
        </pc:spChg>
        <pc:spChg chg="add">
          <ac:chgData name="Yoel Kortick" userId="167978f5-7f40-4909-85d5-d4149554ad4e" providerId="ADAL" clId="{1164F5A3-5FA6-47C6-995A-0FEF66AC05CC}" dt="2024-04-04T14:56:37.944" v="4865" actId="11529"/>
          <ac:spMkLst>
            <pc:docMk/>
            <pc:sldMk cId="3055063310" sldId="2147480454"/>
            <ac:spMk id="13" creationId="{94707969-6894-FFD4-EFDC-11B7204F3356}"/>
          </ac:spMkLst>
        </pc:spChg>
        <pc:picChg chg="del">
          <ac:chgData name="Yoel Kortick" userId="167978f5-7f40-4909-85d5-d4149554ad4e" providerId="ADAL" clId="{1164F5A3-5FA6-47C6-995A-0FEF66AC05CC}" dt="2024-04-04T14:41:52.272" v="4100" actId="478"/>
          <ac:picMkLst>
            <pc:docMk/>
            <pc:sldMk cId="3055063310" sldId="2147480454"/>
            <ac:picMk id="6" creationId="{DF373F41-E5A1-E739-187B-96A6F1BBB9CB}"/>
          </ac:picMkLst>
        </pc:picChg>
        <pc:picChg chg="add mod">
          <ac:chgData name="Yoel Kortick" userId="167978f5-7f40-4909-85d5-d4149554ad4e" providerId="ADAL" clId="{1164F5A3-5FA6-47C6-995A-0FEF66AC05CC}" dt="2024-04-04T14:42:01.571" v="4106" actId="208"/>
          <ac:picMkLst>
            <pc:docMk/>
            <pc:sldMk cId="3055063310" sldId="2147480454"/>
            <ac:picMk id="11" creationId="{F858C2E2-2BBB-B9BC-1207-8A1CEC07961B}"/>
          </ac:picMkLst>
        </pc:picChg>
        <pc:cxnChg chg="del">
          <ac:chgData name="Yoel Kortick" userId="167978f5-7f40-4909-85d5-d4149554ad4e" providerId="ADAL" clId="{1164F5A3-5FA6-47C6-995A-0FEF66AC05CC}" dt="2024-04-04T14:41:54.322" v="4102" actId="478"/>
          <ac:cxnSpMkLst>
            <pc:docMk/>
            <pc:sldMk cId="3055063310" sldId="2147480454"/>
            <ac:cxnSpMk id="9" creationId="{93624C44-EE9C-1A29-6FC8-302C25EEB76E}"/>
          </ac:cxnSpMkLst>
        </pc:cxnChg>
        <pc:cxnChg chg="del">
          <ac:chgData name="Yoel Kortick" userId="167978f5-7f40-4909-85d5-d4149554ad4e" providerId="ADAL" clId="{1164F5A3-5FA6-47C6-995A-0FEF66AC05CC}" dt="2024-04-04T14:41:55.491" v="4103" actId="478"/>
          <ac:cxnSpMkLst>
            <pc:docMk/>
            <pc:sldMk cId="3055063310" sldId="2147480454"/>
            <ac:cxnSpMk id="10" creationId="{9AB2DB77-2AF2-F7A5-3961-CB0069E9878B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5:21:39.078" v="5392" actId="6549"/>
        <pc:sldMkLst>
          <pc:docMk/>
          <pc:sldMk cId="3871521498" sldId="2147480455"/>
        </pc:sldMkLst>
        <pc:spChg chg="mod">
          <ac:chgData name="Yoel Kortick" userId="167978f5-7f40-4909-85d5-d4149554ad4e" providerId="ADAL" clId="{1164F5A3-5FA6-47C6-995A-0FEF66AC05CC}" dt="2024-04-04T15:20:16.884" v="5388" actId="20577"/>
          <ac:spMkLst>
            <pc:docMk/>
            <pc:sldMk cId="3871521498" sldId="2147480455"/>
            <ac:spMk id="5" creationId="{F56B508B-2D98-4275-2728-F483CF6CCC66}"/>
          </ac:spMkLst>
        </pc:spChg>
        <pc:spChg chg="add mod">
          <ac:chgData name="Yoel Kortick" userId="167978f5-7f40-4909-85d5-d4149554ad4e" providerId="ADAL" clId="{1164F5A3-5FA6-47C6-995A-0FEF66AC05CC}" dt="2024-04-04T15:21:39.078" v="5392" actId="6549"/>
          <ac:spMkLst>
            <pc:docMk/>
            <pc:sldMk cId="3871521498" sldId="2147480455"/>
            <ac:spMk id="10" creationId="{EDBF17D7-84D6-0184-23B8-DFADFC489204}"/>
          </ac:spMkLst>
        </pc:spChg>
        <pc:spChg chg="del">
          <ac:chgData name="Yoel Kortick" userId="167978f5-7f40-4909-85d5-d4149554ad4e" providerId="ADAL" clId="{1164F5A3-5FA6-47C6-995A-0FEF66AC05CC}" dt="2024-04-04T14:47:46.088" v="4257" actId="478"/>
          <ac:spMkLst>
            <pc:docMk/>
            <pc:sldMk cId="3871521498" sldId="2147480455"/>
            <ac:spMk id="12" creationId="{4E61802C-C15F-BDA7-19EF-5B60D5034758}"/>
          </ac:spMkLst>
        </pc:spChg>
        <pc:picChg chg="add del mod">
          <ac:chgData name="Yoel Kortick" userId="167978f5-7f40-4909-85d5-d4149554ad4e" providerId="ADAL" clId="{1164F5A3-5FA6-47C6-995A-0FEF66AC05CC}" dt="2024-04-04T14:47:31.690" v="4222" actId="478"/>
          <ac:picMkLst>
            <pc:docMk/>
            <pc:sldMk cId="3871521498" sldId="2147480455"/>
            <ac:picMk id="6" creationId="{A4773AB6-1827-9B56-93F1-A71D979BED70}"/>
          </ac:picMkLst>
        </pc:picChg>
        <pc:picChg chg="add mod ord">
          <ac:chgData name="Yoel Kortick" userId="167978f5-7f40-4909-85d5-d4149554ad4e" providerId="ADAL" clId="{1164F5A3-5FA6-47C6-995A-0FEF66AC05CC}" dt="2024-04-04T14:47:52.502" v="4260" actId="208"/>
          <ac:picMkLst>
            <pc:docMk/>
            <pc:sldMk cId="3871521498" sldId="2147480455"/>
            <ac:picMk id="8" creationId="{2D9BA426-479D-9C37-72C3-186188D2AD69}"/>
          </ac:picMkLst>
        </pc:picChg>
        <pc:picChg chg="del">
          <ac:chgData name="Yoel Kortick" userId="167978f5-7f40-4909-85d5-d4149554ad4e" providerId="ADAL" clId="{1164F5A3-5FA6-47C6-995A-0FEF66AC05CC}" dt="2024-04-04T14:45:29.863" v="4170" actId="478"/>
          <ac:picMkLst>
            <pc:docMk/>
            <pc:sldMk cId="3871521498" sldId="2147480455"/>
            <ac:picMk id="11" creationId="{03A99461-28BD-EDD1-35B1-7BF23AACC45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3:21.547" v="5398" actId="1076"/>
        <pc:sldMkLst>
          <pc:docMk/>
          <pc:sldMk cId="1143002995" sldId="2147480456"/>
        </pc:sldMkLst>
        <pc:spChg chg="mod">
          <ac:chgData name="Yoel Kortick" userId="167978f5-7f40-4909-85d5-d4149554ad4e" providerId="ADAL" clId="{1164F5A3-5FA6-47C6-995A-0FEF66AC05CC}" dt="2024-04-04T14:46:11.742" v="4215"/>
          <ac:spMkLst>
            <pc:docMk/>
            <pc:sldMk cId="1143002995" sldId="2147480456"/>
            <ac:spMk id="5" creationId="{415760C5-F2CC-A549-1F73-BBE1936E5E38}"/>
          </ac:spMkLst>
        </pc:spChg>
        <pc:spChg chg="add mod">
          <ac:chgData name="Yoel Kortick" userId="167978f5-7f40-4909-85d5-d4149554ad4e" providerId="ADAL" clId="{1164F5A3-5FA6-47C6-995A-0FEF66AC05CC}" dt="2024-04-04T15:23:21.547" v="5398" actId="1076"/>
          <ac:spMkLst>
            <pc:docMk/>
            <pc:sldMk cId="1143002995" sldId="2147480456"/>
            <ac:spMk id="8" creationId="{77315B6B-B648-DB53-ED77-F63985FFD6A6}"/>
          </ac:spMkLst>
        </pc:spChg>
        <pc:spChg chg="del">
          <ac:chgData name="Yoel Kortick" userId="167978f5-7f40-4909-85d5-d4149554ad4e" providerId="ADAL" clId="{1164F5A3-5FA6-47C6-995A-0FEF66AC05CC}" dt="2024-04-04T14:47:12.302" v="4221" actId="478"/>
          <ac:spMkLst>
            <pc:docMk/>
            <pc:sldMk cId="1143002995" sldId="2147480456"/>
            <ac:spMk id="12" creationId="{403BDEA7-2A44-4301-1124-619676BBEA61}"/>
          </ac:spMkLst>
        </pc:spChg>
        <pc:picChg chg="del">
          <ac:chgData name="Yoel Kortick" userId="167978f5-7f40-4909-85d5-d4149554ad4e" providerId="ADAL" clId="{1164F5A3-5FA6-47C6-995A-0FEF66AC05CC}" dt="2024-04-04T14:47:02.245" v="4216" actId="478"/>
          <ac:picMkLst>
            <pc:docMk/>
            <pc:sldMk cId="1143002995" sldId="2147480456"/>
            <ac:picMk id="6" creationId="{9D21543B-7EE8-C061-206C-173C90F0D6B4}"/>
          </ac:picMkLst>
        </pc:picChg>
        <pc:picChg chg="add mod">
          <ac:chgData name="Yoel Kortick" userId="167978f5-7f40-4909-85d5-d4149554ad4e" providerId="ADAL" clId="{1164F5A3-5FA6-47C6-995A-0FEF66AC05CC}" dt="2024-04-04T14:47:10.162" v="4220" actId="208"/>
          <ac:picMkLst>
            <pc:docMk/>
            <pc:sldMk cId="1143002995" sldId="2147480456"/>
            <ac:picMk id="7" creationId="{8BFA19B7-3366-3925-DCD9-818D4ACEFBDD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4:57:34.884" v="5099" actId="1036"/>
        <pc:sldMkLst>
          <pc:docMk/>
          <pc:sldMk cId="3981339227" sldId="2147480457"/>
        </pc:sldMkLst>
        <pc:spChg chg="mod">
          <ac:chgData name="Yoel Kortick" userId="167978f5-7f40-4909-85d5-d4149554ad4e" providerId="ADAL" clId="{1164F5A3-5FA6-47C6-995A-0FEF66AC05CC}" dt="2024-04-04T14:53:23.099" v="4612" actId="208"/>
          <ac:spMkLst>
            <pc:docMk/>
            <pc:sldMk cId="3981339227" sldId="2147480457"/>
            <ac:spMk id="5" creationId="{CE5CEAB6-E14B-DEA3-49D1-75FADA08B0B9}"/>
          </ac:spMkLst>
        </pc:spChg>
        <pc:spChg chg="add del">
          <ac:chgData name="Yoel Kortick" userId="167978f5-7f40-4909-85d5-d4149554ad4e" providerId="ADAL" clId="{1164F5A3-5FA6-47C6-995A-0FEF66AC05CC}" dt="2024-04-04T14:50:41.904" v="4365" actId="478"/>
          <ac:spMkLst>
            <pc:docMk/>
            <pc:sldMk cId="3981339227" sldId="2147480457"/>
            <ac:spMk id="8" creationId="{5546A5D1-15ED-65AA-4934-ACDA64250EDE}"/>
          </ac:spMkLst>
        </pc:spChg>
        <pc:spChg chg="add del mod">
          <ac:chgData name="Yoel Kortick" userId="167978f5-7f40-4909-85d5-d4149554ad4e" providerId="ADAL" clId="{1164F5A3-5FA6-47C6-995A-0FEF66AC05CC}" dt="2024-04-04T14:50:43.592" v="4366" actId="478"/>
          <ac:spMkLst>
            <pc:docMk/>
            <pc:sldMk cId="3981339227" sldId="2147480457"/>
            <ac:spMk id="9" creationId="{B98849C8-481D-18DD-6F62-C654A0BB31C4}"/>
          </ac:spMkLst>
        </pc:spChg>
        <pc:spChg chg="add mod">
          <ac:chgData name="Yoel Kortick" userId="167978f5-7f40-4909-85d5-d4149554ad4e" providerId="ADAL" clId="{1164F5A3-5FA6-47C6-995A-0FEF66AC05CC}" dt="2024-04-04T14:56:53.411" v="4916" actId="14100"/>
          <ac:spMkLst>
            <pc:docMk/>
            <pc:sldMk cId="3981339227" sldId="2147480457"/>
            <ac:spMk id="17" creationId="{EF49B87D-769C-C8B3-00A1-9AA7AC3960C1}"/>
          </ac:spMkLst>
        </pc:spChg>
        <pc:spChg chg="add mod">
          <ac:chgData name="Yoel Kortick" userId="167978f5-7f40-4909-85d5-d4149554ad4e" providerId="ADAL" clId="{1164F5A3-5FA6-47C6-995A-0FEF66AC05CC}" dt="2024-04-04T14:57:01.620" v="4953" actId="1036"/>
          <ac:spMkLst>
            <pc:docMk/>
            <pc:sldMk cId="3981339227" sldId="2147480457"/>
            <ac:spMk id="18" creationId="{335F0175-0BAA-BE0C-9DCA-BE99C9E9996D}"/>
          </ac:spMkLst>
        </pc:spChg>
        <pc:spChg chg="add mod">
          <ac:chgData name="Yoel Kortick" userId="167978f5-7f40-4909-85d5-d4149554ad4e" providerId="ADAL" clId="{1164F5A3-5FA6-47C6-995A-0FEF66AC05CC}" dt="2024-04-04T14:57:11.776" v="5010" actId="1036"/>
          <ac:spMkLst>
            <pc:docMk/>
            <pc:sldMk cId="3981339227" sldId="2147480457"/>
            <ac:spMk id="19" creationId="{9FD9B41D-572D-8479-BFAE-9475FE34AD1C}"/>
          </ac:spMkLst>
        </pc:spChg>
        <pc:spChg chg="add mod">
          <ac:chgData name="Yoel Kortick" userId="167978f5-7f40-4909-85d5-d4149554ad4e" providerId="ADAL" clId="{1164F5A3-5FA6-47C6-995A-0FEF66AC05CC}" dt="2024-04-04T14:57:27.231" v="5083" actId="1036"/>
          <ac:spMkLst>
            <pc:docMk/>
            <pc:sldMk cId="3981339227" sldId="2147480457"/>
            <ac:spMk id="20" creationId="{2E0D7A4A-17B3-7C4E-271A-9A7C6FECF56B}"/>
          </ac:spMkLst>
        </pc:spChg>
        <pc:spChg chg="add mod">
          <ac:chgData name="Yoel Kortick" userId="167978f5-7f40-4909-85d5-d4149554ad4e" providerId="ADAL" clId="{1164F5A3-5FA6-47C6-995A-0FEF66AC05CC}" dt="2024-04-04T14:57:34.884" v="5099" actId="1036"/>
          <ac:spMkLst>
            <pc:docMk/>
            <pc:sldMk cId="3981339227" sldId="2147480457"/>
            <ac:spMk id="21" creationId="{5663CF85-76B5-88A3-9AAD-D730E068520C}"/>
          </ac:spMkLst>
        </pc:spChg>
        <pc:spChg chg="add mod">
          <ac:chgData name="Yoel Kortick" userId="167978f5-7f40-4909-85d5-d4149554ad4e" providerId="ADAL" clId="{1164F5A3-5FA6-47C6-995A-0FEF66AC05CC}" dt="2024-04-04T14:57:27.231" v="5083" actId="1036"/>
          <ac:spMkLst>
            <pc:docMk/>
            <pc:sldMk cId="3981339227" sldId="2147480457"/>
            <ac:spMk id="22" creationId="{80BB3DDF-DFB0-0A5F-A1F4-299D6058D4D9}"/>
          </ac:spMkLst>
        </pc:spChg>
        <pc:picChg chg="add mod">
          <ac:chgData name="Yoel Kortick" userId="167978f5-7f40-4909-85d5-d4149554ad4e" providerId="ADAL" clId="{1164F5A3-5FA6-47C6-995A-0FEF66AC05CC}" dt="2024-04-04T14:49:55.276" v="4272" actId="208"/>
          <ac:picMkLst>
            <pc:docMk/>
            <pc:sldMk cId="3981339227" sldId="2147480457"/>
            <ac:picMk id="6" creationId="{049A1640-1A0F-B34F-C160-CAB2F5FCE242}"/>
          </ac:picMkLst>
        </pc:picChg>
        <pc:picChg chg="del">
          <ac:chgData name="Yoel Kortick" userId="167978f5-7f40-4909-85d5-d4149554ad4e" providerId="ADAL" clId="{1164F5A3-5FA6-47C6-995A-0FEF66AC05CC}" dt="2024-04-04T14:49:44.084" v="4267" actId="478"/>
          <ac:picMkLst>
            <pc:docMk/>
            <pc:sldMk cId="3981339227" sldId="2147480457"/>
            <ac:picMk id="7" creationId="{FF25B0F2-6F33-CC25-B473-905B71354DCE}"/>
          </ac:picMkLst>
        </pc:picChg>
        <pc:cxnChg chg="add mod">
          <ac:chgData name="Yoel Kortick" userId="167978f5-7f40-4909-85d5-d4149554ad4e" providerId="ADAL" clId="{1164F5A3-5FA6-47C6-995A-0FEF66AC05CC}" dt="2024-04-04T14:50:52.026" v="4371" actId="1036"/>
          <ac:cxnSpMkLst>
            <pc:docMk/>
            <pc:sldMk cId="3981339227" sldId="2147480457"/>
            <ac:cxnSpMk id="11" creationId="{E03CBE34-8D8D-C8B4-77D2-591482196897}"/>
          </ac:cxnSpMkLst>
        </pc:cxnChg>
        <pc:cxnChg chg="add mod">
          <ac:chgData name="Yoel Kortick" userId="167978f5-7f40-4909-85d5-d4149554ad4e" providerId="ADAL" clId="{1164F5A3-5FA6-47C6-995A-0FEF66AC05CC}" dt="2024-04-04T14:51:02.906" v="4428" actId="1037"/>
          <ac:cxnSpMkLst>
            <pc:docMk/>
            <pc:sldMk cId="3981339227" sldId="2147480457"/>
            <ac:cxnSpMk id="12" creationId="{DDBC8D0E-B9C8-6650-7A40-E1BE58F1A83D}"/>
          </ac:cxnSpMkLst>
        </pc:cxnChg>
        <pc:cxnChg chg="add mod">
          <ac:chgData name="Yoel Kortick" userId="167978f5-7f40-4909-85d5-d4149554ad4e" providerId="ADAL" clId="{1164F5A3-5FA6-47C6-995A-0FEF66AC05CC}" dt="2024-04-04T14:51:15.028" v="4480" actId="1036"/>
          <ac:cxnSpMkLst>
            <pc:docMk/>
            <pc:sldMk cId="3981339227" sldId="2147480457"/>
            <ac:cxnSpMk id="13" creationId="{5937313E-1246-9B8B-CD03-C73264A51BE1}"/>
          </ac:cxnSpMkLst>
        </pc:cxnChg>
        <pc:cxnChg chg="add mod">
          <ac:chgData name="Yoel Kortick" userId="167978f5-7f40-4909-85d5-d4149554ad4e" providerId="ADAL" clId="{1164F5A3-5FA6-47C6-995A-0FEF66AC05CC}" dt="2024-04-04T14:51:41.335" v="4548" actId="1038"/>
          <ac:cxnSpMkLst>
            <pc:docMk/>
            <pc:sldMk cId="3981339227" sldId="2147480457"/>
            <ac:cxnSpMk id="14" creationId="{4CA850A4-1098-8C34-72AB-0609C0A42D50}"/>
          </ac:cxnSpMkLst>
        </pc:cxnChg>
        <pc:cxnChg chg="add mod">
          <ac:chgData name="Yoel Kortick" userId="167978f5-7f40-4909-85d5-d4149554ad4e" providerId="ADAL" clId="{1164F5A3-5FA6-47C6-995A-0FEF66AC05CC}" dt="2024-04-04T14:51:35.267" v="4546" actId="1035"/>
          <ac:cxnSpMkLst>
            <pc:docMk/>
            <pc:sldMk cId="3981339227" sldId="2147480457"/>
            <ac:cxnSpMk id="15" creationId="{2230C181-99C4-3997-2C40-2EDFA0590938}"/>
          </ac:cxnSpMkLst>
        </pc:cxnChg>
        <pc:cxnChg chg="add mod">
          <ac:chgData name="Yoel Kortick" userId="167978f5-7f40-4909-85d5-d4149554ad4e" providerId="ADAL" clId="{1164F5A3-5FA6-47C6-995A-0FEF66AC05CC}" dt="2024-04-04T14:51:35.267" v="4546" actId="1035"/>
          <ac:cxnSpMkLst>
            <pc:docMk/>
            <pc:sldMk cId="3981339227" sldId="2147480457"/>
            <ac:cxnSpMk id="16" creationId="{C08171E0-0516-9F5A-DB74-1EE3D4D448F6}"/>
          </ac:cxnSpMkLst>
        </pc:cxnChg>
      </pc:sldChg>
      <pc:sldChg chg="addSp delSp modSp add mod">
        <pc:chgData name="Yoel Kortick" userId="167978f5-7f40-4909-85d5-d4149554ad4e" providerId="ADAL" clId="{1164F5A3-5FA6-47C6-995A-0FEF66AC05CC}" dt="2024-04-04T15:23:15.080" v="5397" actId="207"/>
        <pc:sldMkLst>
          <pc:docMk/>
          <pc:sldMk cId="641278559" sldId="2147480458"/>
        </pc:sldMkLst>
        <pc:spChg chg="mod">
          <ac:chgData name="Yoel Kortick" userId="167978f5-7f40-4909-85d5-d4149554ad4e" providerId="ADAL" clId="{1164F5A3-5FA6-47C6-995A-0FEF66AC05CC}" dt="2024-04-04T15:00:20.974" v="5200"/>
          <ac:spMkLst>
            <pc:docMk/>
            <pc:sldMk cId="641278559" sldId="2147480458"/>
            <ac:spMk id="5" creationId="{FED6E101-438E-F627-D298-895ED06F8430}"/>
          </ac:spMkLst>
        </pc:spChg>
        <pc:spChg chg="add mod">
          <ac:chgData name="Yoel Kortick" userId="167978f5-7f40-4909-85d5-d4149554ad4e" providerId="ADAL" clId="{1164F5A3-5FA6-47C6-995A-0FEF66AC05CC}" dt="2024-04-04T15:23:15.080" v="5397" actId="207"/>
          <ac:spMkLst>
            <pc:docMk/>
            <pc:sldMk cId="641278559" sldId="2147480458"/>
            <ac:spMk id="9" creationId="{765FF7E7-53EC-FCED-4CBD-134BFCA4D163}"/>
          </ac:spMkLst>
        </pc:spChg>
        <pc:picChg chg="add mod">
          <ac:chgData name="Yoel Kortick" userId="167978f5-7f40-4909-85d5-d4149554ad4e" providerId="ADAL" clId="{1164F5A3-5FA6-47C6-995A-0FEF66AC05CC}" dt="2024-04-04T15:00:53.282" v="5220" actId="208"/>
          <ac:picMkLst>
            <pc:docMk/>
            <pc:sldMk cId="641278559" sldId="2147480458"/>
            <ac:picMk id="6" creationId="{06842976-1707-D8F2-41D3-4BED86AA412D}"/>
          </ac:picMkLst>
        </pc:picChg>
        <pc:picChg chg="del">
          <ac:chgData name="Yoel Kortick" userId="167978f5-7f40-4909-85d5-d4149554ad4e" providerId="ADAL" clId="{1164F5A3-5FA6-47C6-995A-0FEF66AC05CC}" dt="2024-04-04T14:49:38.180" v="4263" actId="478"/>
          <ac:picMkLst>
            <pc:docMk/>
            <pc:sldMk cId="641278559" sldId="2147480458"/>
            <ac:picMk id="7" creationId="{FD5BB47C-6457-8E6B-4AA3-4428BD4E52FB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4:58:55.730" v="5190" actId="1036"/>
        <pc:sldMkLst>
          <pc:docMk/>
          <pc:sldMk cId="145738044" sldId="2147480459"/>
        </pc:sldMkLst>
        <pc:spChg chg="mod">
          <ac:chgData name="Yoel Kortick" userId="167978f5-7f40-4909-85d5-d4149554ad4e" providerId="ADAL" clId="{1164F5A3-5FA6-47C6-995A-0FEF66AC05CC}" dt="2024-04-04T14:53:27.436" v="4613" actId="208"/>
          <ac:spMkLst>
            <pc:docMk/>
            <pc:sldMk cId="145738044" sldId="2147480459"/>
            <ac:spMk id="5" creationId="{7560F111-1403-11B8-9588-7D147CDFEB12}"/>
          </ac:spMkLst>
        </pc:spChg>
        <pc:spChg chg="add mod">
          <ac:chgData name="Yoel Kortick" userId="167978f5-7f40-4909-85d5-d4149554ad4e" providerId="ADAL" clId="{1164F5A3-5FA6-47C6-995A-0FEF66AC05CC}" dt="2024-04-04T14:58:04.974" v="5137" actId="1035"/>
          <ac:spMkLst>
            <pc:docMk/>
            <pc:sldMk cId="145738044" sldId="2147480459"/>
            <ac:spMk id="20" creationId="{4F552C1F-12D2-B3FE-3CF1-FF56E3CA119B}"/>
          </ac:spMkLst>
        </pc:spChg>
        <pc:spChg chg="add mod">
          <ac:chgData name="Yoel Kortick" userId="167978f5-7f40-4909-85d5-d4149554ad4e" providerId="ADAL" clId="{1164F5A3-5FA6-47C6-995A-0FEF66AC05CC}" dt="2024-04-04T14:58:30.837" v="5155" actId="1036"/>
          <ac:spMkLst>
            <pc:docMk/>
            <pc:sldMk cId="145738044" sldId="2147480459"/>
            <ac:spMk id="21" creationId="{60E584F0-8701-5243-EFF4-E8A5315B3D79}"/>
          </ac:spMkLst>
        </pc:spChg>
        <pc:spChg chg="add mod">
          <ac:chgData name="Yoel Kortick" userId="167978f5-7f40-4909-85d5-d4149554ad4e" providerId="ADAL" clId="{1164F5A3-5FA6-47C6-995A-0FEF66AC05CC}" dt="2024-04-04T14:58:36.388" v="5169" actId="1035"/>
          <ac:spMkLst>
            <pc:docMk/>
            <pc:sldMk cId="145738044" sldId="2147480459"/>
            <ac:spMk id="22" creationId="{53B3B34A-42BB-2152-E0D4-FDB73AB520FC}"/>
          </ac:spMkLst>
        </pc:spChg>
        <pc:spChg chg="add mod">
          <ac:chgData name="Yoel Kortick" userId="167978f5-7f40-4909-85d5-d4149554ad4e" providerId="ADAL" clId="{1164F5A3-5FA6-47C6-995A-0FEF66AC05CC}" dt="2024-04-04T14:58:44.077" v="5180" actId="1036"/>
          <ac:spMkLst>
            <pc:docMk/>
            <pc:sldMk cId="145738044" sldId="2147480459"/>
            <ac:spMk id="23" creationId="{D80650AB-7DDB-1DCC-674A-36D0C480AF1F}"/>
          </ac:spMkLst>
        </pc:spChg>
        <pc:spChg chg="add mod">
          <ac:chgData name="Yoel Kortick" userId="167978f5-7f40-4909-85d5-d4149554ad4e" providerId="ADAL" clId="{1164F5A3-5FA6-47C6-995A-0FEF66AC05CC}" dt="2024-04-04T14:58:48.488" v="5184" actId="1036"/>
          <ac:spMkLst>
            <pc:docMk/>
            <pc:sldMk cId="145738044" sldId="2147480459"/>
            <ac:spMk id="24" creationId="{59EF5019-3AFE-18A7-0737-27E2C0A13E30}"/>
          </ac:spMkLst>
        </pc:spChg>
        <pc:spChg chg="add mod">
          <ac:chgData name="Yoel Kortick" userId="167978f5-7f40-4909-85d5-d4149554ad4e" providerId="ADAL" clId="{1164F5A3-5FA6-47C6-995A-0FEF66AC05CC}" dt="2024-04-04T14:58:55.730" v="5190" actId="1036"/>
          <ac:spMkLst>
            <pc:docMk/>
            <pc:sldMk cId="145738044" sldId="2147480459"/>
            <ac:spMk id="25" creationId="{BFE73401-DDCA-7E70-F3F9-B40EBB9040C4}"/>
          </ac:spMkLst>
        </pc:spChg>
        <pc:picChg chg="del">
          <ac:chgData name="Yoel Kortick" userId="167978f5-7f40-4909-85d5-d4149554ad4e" providerId="ADAL" clId="{1164F5A3-5FA6-47C6-995A-0FEF66AC05CC}" dt="2024-04-04T14:52:39.746" v="4550" actId="478"/>
          <ac:picMkLst>
            <pc:docMk/>
            <pc:sldMk cId="145738044" sldId="2147480459"/>
            <ac:picMk id="6" creationId="{13E2EB12-5243-9BFF-1800-9AE199EC28E8}"/>
          </ac:picMkLst>
        </pc:picChg>
        <pc:picChg chg="add mod ord">
          <ac:chgData name="Yoel Kortick" userId="167978f5-7f40-4909-85d5-d4149554ad4e" providerId="ADAL" clId="{1164F5A3-5FA6-47C6-995A-0FEF66AC05CC}" dt="2024-04-04T14:53:35.898" v="4614" actId="208"/>
          <ac:picMkLst>
            <pc:docMk/>
            <pc:sldMk cId="145738044" sldId="2147480459"/>
            <ac:picMk id="7" creationId="{CA0B6BCA-0E90-5633-6D82-3CFB2F25968B}"/>
          </ac:picMkLst>
        </pc:picChg>
        <pc:cxnChg chg="add mod">
          <ac:chgData name="Yoel Kortick" userId="167978f5-7f40-4909-85d5-d4149554ad4e" providerId="ADAL" clId="{1164F5A3-5FA6-47C6-995A-0FEF66AC05CC}" dt="2024-04-04T14:55:13.648" v="4718" actId="1036"/>
          <ac:cxnSpMkLst>
            <pc:docMk/>
            <pc:sldMk cId="145738044" sldId="2147480459"/>
            <ac:cxnSpMk id="9" creationId="{BDB02CC3-7EAC-EF40-7510-FA2DEDF9D778}"/>
          </ac:cxnSpMkLst>
        </pc:cxnChg>
        <pc:cxnChg chg="add mod">
          <ac:chgData name="Yoel Kortick" userId="167978f5-7f40-4909-85d5-d4149554ad4e" providerId="ADAL" clId="{1164F5A3-5FA6-47C6-995A-0FEF66AC05CC}" dt="2024-04-04T14:55:27.033" v="4783" actId="1035"/>
          <ac:cxnSpMkLst>
            <pc:docMk/>
            <pc:sldMk cId="145738044" sldId="2147480459"/>
            <ac:cxnSpMk id="10" creationId="{F59B3CCD-46D3-07C3-A0AA-D7EDC58269BB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1" creationId="{A86BC26F-6004-D379-97E2-854A7F6832F3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2" creationId="{E229A09B-9F90-5E9E-7D6E-1D0D4F3A5643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3" creationId="{AE3F8925-43B8-92C3-D843-1AFAE799D8C5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4" creationId="{DD3F5546-EC7D-4FC9-4935-24ACE7AA8AD0}"/>
          </ac:cxnSpMkLst>
        </pc:cxnChg>
        <pc:cxnChg chg="del mod">
          <ac:chgData name="Yoel Kortick" userId="167978f5-7f40-4909-85d5-d4149554ad4e" providerId="ADAL" clId="{1164F5A3-5FA6-47C6-995A-0FEF66AC05CC}" dt="2024-04-04T14:55:01.649" v="4669" actId="478"/>
          <ac:cxnSpMkLst>
            <pc:docMk/>
            <pc:sldMk cId="145738044" sldId="2147480459"/>
            <ac:cxnSpMk id="15" creationId="{53A3D1D8-98D4-A160-1EFD-ADCBBB2D9A27}"/>
          </ac:cxnSpMkLst>
        </pc:cxnChg>
        <pc:cxnChg chg="mod">
          <ac:chgData name="Yoel Kortick" userId="167978f5-7f40-4909-85d5-d4149554ad4e" providerId="ADAL" clId="{1164F5A3-5FA6-47C6-995A-0FEF66AC05CC}" dt="2024-04-04T14:55:05.563" v="4671" actId="1037"/>
          <ac:cxnSpMkLst>
            <pc:docMk/>
            <pc:sldMk cId="145738044" sldId="2147480459"/>
            <ac:cxnSpMk id="16" creationId="{E47C7D60-31D3-7588-28C1-B883D503978E}"/>
          </ac:cxnSpMkLst>
        </pc:cxnChg>
        <pc:cxnChg chg="add mod">
          <ac:chgData name="Yoel Kortick" userId="167978f5-7f40-4909-85d5-d4149554ad4e" providerId="ADAL" clId="{1164F5A3-5FA6-47C6-995A-0FEF66AC05CC}" dt="2024-04-04T14:55:27.033" v="4783" actId="1035"/>
          <ac:cxnSpMkLst>
            <pc:docMk/>
            <pc:sldMk cId="145738044" sldId="2147480459"/>
            <ac:cxnSpMk id="17" creationId="{924DB570-88B2-8687-336D-97BF7AECEDD4}"/>
          </ac:cxnSpMkLst>
        </pc:cxnChg>
        <pc:cxnChg chg="add mod">
          <ac:chgData name="Yoel Kortick" userId="167978f5-7f40-4909-85d5-d4149554ad4e" providerId="ADAL" clId="{1164F5A3-5FA6-47C6-995A-0FEF66AC05CC}" dt="2024-04-04T14:55:42.689" v="4864" actId="1035"/>
          <ac:cxnSpMkLst>
            <pc:docMk/>
            <pc:sldMk cId="145738044" sldId="2147480459"/>
            <ac:cxnSpMk id="18" creationId="{D55C870D-FCC2-41FB-4920-FA2E29E8BF37}"/>
          </ac:cxnSpMkLst>
        </pc:cxnChg>
        <pc:cxnChg chg="add mod">
          <ac:chgData name="Yoel Kortick" userId="167978f5-7f40-4909-85d5-d4149554ad4e" providerId="ADAL" clId="{1164F5A3-5FA6-47C6-995A-0FEF66AC05CC}" dt="2024-04-04T14:55:42.689" v="4864" actId="1035"/>
          <ac:cxnSpMkLst>
            <pc:docMk/>
            <pc:sldMk cId="145738044" sldId="2147480459"/>
            <ac:cxnSpMk id="19" creationId="{99204FA7-6843-DB8C-1D37-3EB7733D2A85}"/>
          </ac:cxnSpMkLst>
        </pc:cxnChg>
      </pc:sldChg>
      <pc:sldChg chg="add del">
        <pc:chgData name="Yoel Kortick" userId="167978f5-7f40-4909-85d5-d4149554ad4e" providerId="ADAL" clId="{1164F5A3-5FA6-47C6-995A-0FEF66AC05CC}" dt="2024-04-04T15:23:38.479" v="5399" actId="47"/>
        <pc:sldMkLst>
          <pc:docMk/>
          <pc:sldMk cId="3153196226" sldId="2147480460"/>
        </pc:sldMkLst>
      </pc:sldChg>
      <pc:sldChg chg="addSp delSp modSp add mod">
        <pc:chgData name="Yoel Kortick" userId="167978f5-7f40-4909-85d5-d4149554ad4e" providerId="ADAL" clId="{1164F5A3-5FA6-47C6-995A-0FEF66AC05CC}" dt="2024-04-04T15:25:07.338" v="5415" actId="1035"/>
        <pc:sldMkLst>
          <pc:docMk/>
          <pc:sldMk cId="1147320157" sldId="2147480461"/>
        </pc:sldMkLst>
        <pc:spChg chg="mod">
          <ac:chgData name="Yoel Kortick" userId="167978f5-7f40-4909-85d5-d4149554ad4e" providerId="ADAL" clId="{1164F5A3-5FA6-47C6-995A-0FEF66AC05CC}" dt="2024-04-04T15:03:09.864" v="5251" actId="6549"/>
          <ac:spMkLst>
            <pc:docMk/>
            <pc:sldMk cId="1147320157" sldId="2147480461"/>
            <ac:spMk id="5" creationId="{21759FE9-57E5-8273-7A22-25CD523F28FB}"/>
          </ac:spMkLst>
        </pc:spChg>
        <pc:spChg chg="add mod">
          <ac:chgData name="Yoel Kortick" userId="167978f5-7f40-4909-85d5-d4149554ad4e" providerId="ADAL" clId="{1164F5A3-5FA6-47C6-995A-0FEF66AC05CC}" dt="2024-04-04T15:25:03.956" v="5402" actId="207"/>
          <ac:spMkLst>
            <pc:docMk/>
            <pc:sldMk cId="1147320157" sldId="2147480461"/>
            <ac:spMk id="9" creationId="{E8341B2E-F5B8-AB97-CE82-495D4CEE3670}"/>
          </ac:spMkLst>
        </pc:spChg>
        <pc:picChg chg="del">
          <ac:chgData name="Yoel Kortick" userId="167978f5-7f40-4909-85d5-d4149554ad4e" providerId="ADAL" clId="{1164F5A3-5FA6-47C6-995A-0FEF66AC05CC}" dt="2024-04-04T15:02:24.191" v="5227" actId="478"/>
          <ac:picMkLst>
            <pc:docMk/>
            <pc:sldMk cId="1147320157" sldId="2147480461"/>
            <ac:picMk id="6" creationId="{4F60601B-B3D7-A72B-071C-00BD2D92BFC0}"/>
          </ac:picMkLst>
        </pc:picChg>
        <pc:picChg chg="add mod">
          <ac:chgData name="Yoel Kortick" userId="167978f5-7f40-4909-85d5-d4149554ad4e" providerId="ADAL" clId="{1164F5A3-5FA6-47C6-995A-0FEF66AC05CC}" dt="2024-04-04T15:25:07.338" v="5415" actId="1035"/>
          <ac:picMkLst>
            <pc:docMk/>
            <pc:sldMk cId="1147320157" sldId="2147480461"/>
            <ac:picMk id="7" creationId="{00AAB515-D127-A19B-599E-A25C66BEE29A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5:52.809" v="5420" actId="14100"/>
        <pc:sldMkLst>
          <pc:docMk/>
          <pc:sldMk cId="187267412" sldId="2147480462"/>
        </pc:sldMkLst>
        <pc:spChg chg="mod">
          <ac:chgData name="Yoel Kortick" userId="167978f5-7f40-4909-85d5-d4149554ad4e" providerId="ADAL" clId="{1164F5A3-5FA6-47C6-995A-0FEF66AC05CC}" dt="2024-04-04T15:03:17.329" v="5254" actId="6549"/>
          <ac:spMkLst>
            <pc:docMk/>
            <pc:sldMk cId="187267412" sldId="2147480462"/>
            <ac:spMk id="5" creationId="{786FE020-30D1-687E-18EF-8D31E6912430}"/>
          </ac:spMkLst>
        </pc:spChg>
        <pc:spChg chg="add mod">
          <ac:chgData name="Yoel Kortick" userId="167978f5-7f40-4909-85d5-d4149554ad4e" providerId="ADAL" clId="{1164F5A3-5FA6-47C6-995A-0FEF66AC05CC}" dt="2024-04-04T15:25:52.809" v="5420" actId="14100"/>
          <ac:spMkLst>
            <pc:docMk/>
            <pc:sldMk cId="187267412" sldId="2147480462"/>
            <ac:spMk id="9" creationId="{6222FEA5-08F1-6106-C6C9-201EB8DAB256}"/>
          </ac:spMkLst>
        </pc:spChg>
        <pc:picChg chg="add mod">
          <ac:chgData name="Yoel Kortick" userId="167978f5-7f40-4909-85d5-d4149554ad4e" providerId="ADAL" clId="{1164F5A3-5FA6-47C6-995A-0FEF66AC05CC}" dt="2024-04-04T15:05:57.348" v="5277" actId="208"/>
          <ac:picMkLst>
            <pc:docMk/>
            <pc:sldMk cId="187267412" sldId="2147480462"/>
            <ac:picMk id="6" creationId="{9AE44630-6160-FD19-8C0E-B43609F5E204}"/>
          </ac:picMkLst>
        </pc:picChg>
        <pc:picChg chg="del">
          <ac:chgData name="Yoel Kortick" userId="167978f5-7f40-4909-85d5-d4149554ad4e" providerId="ADAL" clId="{1164F5A3-5FA6-47C6-995A-0FEF66AC05CC}" dt="2024-04-04T15:03:19.869" v="5255" actId="478"/>
          <ac:picMkLst>
            <pc:docMk/>
            <pc:sldMk cId="187267412" sldId="2147480462"/>
            <ac:picMk id="7" creationId="{C09F0757-047C-E32B-6F91-4640BFE10442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6:47.554" v="5423" actId="207"/>
        <pc:sldMkLst>
          <pc:docMk/>
          <pc:sldMk cId="904531811" sldId="2147480463"/>
        </pc:sldMkLst>
        <pc:spChg chg="mod">
          <ac:chgData name="Yoel Kortick" userId="167978f5-7f40-4909-85d5-d4149554ad4e" providerId="ADAL" clId="{1164F5A3-5FA6-47C6-995A-0FEF66AC05CC}" dt="2024-04-04T15:06:35.696" v="5283" actId="6549"/>
          <ac:spMkLst>
            <pc:docMk/>
            <pc:sldMk cId="904531811" sldId="2147480463"/>
            <ac:spMk id="5" creationId="{6124A6F0-5B8F-ED09-D45A-9291C36E34D6}"/>
          </ac:spMkLst>
        </pc:spChg>
        <pc:spChg chg="add mod">
          <ac:chgData name="Yoel Kortick" userId="167978f5-7f40-4909-85d5-d4149554ad4e" providerId="ADAL" clId="{1164F5A3-5FA6-47C6-995A-0FEF66AC05CC}" dt="2024-04-04T15:26:47.554" v="5423" actId="207"/>
          <ac:spMkLst>
            <pc:docMk/>
            <pc:sldMk cId="904531811" sldId="2147480463"/>
            <ac:spMk id="9" creationId="{BF0B39A7-F28E-2FAE-8ED0-CD352334EAFF}"/>
          </ac:spMkLst>
        </pc:spChg>
        <pc:picChg chg="del">
          <ac:chgData name="Yoel Kortick" userId="167978f5-7f40-4909-85d5-d4149554ad4e" providerId="ADAL" clId="{1164F5A3-5FA6-47C6-995A-0FEF66AC05CC}" dt="2024-04-04T15:06:01.646" v="5279" actId="478"/>
          <ac:picMkLst>
            <pc:docMk/>
            <pc:sldMk cId="904531811" sldId="2147480463"/>
            <ac:picMk id="6" creationId="{70F7673D-DF49-E9E5-F2EE-386A7E58D68A}"/>
          </ac:picMkLst>
        </pc:picChg>
        <pc:picChg chg="add mod">
          <ac:chgData name="Yoel Kortick" userId="167978f5-7f40-4909-85d5-d4149554ad4e" providerId="ADAL" clId="{1164F5A3-5FA6-47C6-995A-0FEF66AC05CC}" dt="2024-04-04T15:07:14.544" v="5305" actId="208"/>
          <ac:picMkLst>
            <pc:docMk/>
            <pc:sldMk cId="904531811" sldId="2147480463"/>
            <ac:picMk id="7" creationId="{07F52F0D-0951-8D54-1DB3-AC5E35A1358E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6:56.880" v="5424"/>
        <pc:sldMkLst>
          <pc:docMk/>
          <pc:sldMk cId="3634482220" sldId="2147480464"/>
        </pc:sldMkLst>
        <pc:spChg chg="mod">
          <ac:chgData name="Yoel Kortick" userId="167978f5-7f40-4909-85d5-d4149554ad4e" providerId="ADAL" clId="{1164F5A3-5FA6-47C6-995A-0FEF66AC05CC}" dt="2024-04-04T15:07:47.717" v="5312" actId="6549"/>
          <ac:spMkLst>
            <pc:docMk/>
            <pc:sldMk cId="3634482220" sldId="2147480464"/>
            <ac:spMk id="5" creationId="{9F742E0C-E548-1A74-F15A-885CB5413DFA}"/>
          </ac:spMkLst>
        </pc:spChg>
        <pc:spChg chg="add mod">
          <ac:chgData name="Yoel Kortick" userId="167978f5-7f40-4909-85d5-d4149554ad4e" providerId="ADAL" clId="{1164F5A3-5FA6-47C6-995A-0FEF66AC05CC}" dt="2024-04-04T15:26:56.880" v="5424"/>
          <ac:spMkLst>
            <pc:docMk/>
            <pc:sldMk cId="3634482220" sldId="2147480464"/>
            <ac:spMk id="8" creationId="{C70C2BFF-8572-FF45-DBCB-072393D4CB56}"/>
          </ac:spMkLst>
        </pc:spChg>
        <pc:picChg chg="add mod">
          <ac:chgData name="Yoel Kortick" userId="167978f5-7f40-4909-85d5-d4149554ad4e" providerId="ADAL" clId="{1164F5A3-5FA6-47C6-995A-0FEF66AC05CC}" dt="2024-04-04T15:09:20.905" v="5333" actId="208"/>
          <ac:picMkLst>
            <pc:docMk/>
            <pc:sldMk cId="3634482220" sldId="2147480464"/>
            <ac:picMk id="6" creationId="{B5F34030-FB66-ACAC-A2DC-A6D344257E9E}"/>
          </ac:picMkLst>
        </pc:picChg>
        <pc:picChg chg="del">
          <ac:chgData name="Yoel Kortick" userId="167978f5-7f40-4909-85d5-d4149554ad4e" providerId="ADAL" clId="{1164F5A3-5FA6-47C6-995A-0FEF66AC05CC}" dt="2024-04-04T15:09:14.741" v="5313" actId="478"/>
          <ac:picMkLst>
            <pc:docMk/>
            <pc:sldMk cId="3634482220" sldId="2147480464"/>
            <ac:picMk id="7" creationId="{67B6E168-1F02-A7D0-F774-4EFD8DE1FF67}"/>
          </ac:picMkLst>
        </pc:picChg>
      </pc:sldChg>
      <pc:sldChg chg="addSp delSp modSp add mod">
        <pc:chgData name="Yoel Kortick" userId="167978f5-7f40-4909-85d5-d4149554ad4e" providerId="ADAL" clId="{1164F5A3-5FA6-47C6-995A-0FEF66AC05CC}" dt="2024-04-04T15:27:54.060" v="5443" actId="1036"/>
        <pc:sldMkLst>
          <pc:docMk/>
          <pc:sldMk cId="343066076" sldId="2147480465"/>
        </pc:sldMkLst>
        <pc:spChg chg="mod">
          <ac:chgData name="Yoel Kortick" userId="167978f5-7f40-4909-85d5-d4149554ad4e" providerId="ADAL" clId="{1164F5A3-5FA6-47C6-995A-0FEF66AC05CC}" dt="2024-04-04T15:12:29.639" v="5351" actId="404"/>
          <ac:spMkLst>
            <pc:docMk/>
            <pc:sldMk cId="343066076" sldId="2147480465"/>
            <ac:spMk id="5" creationId="{525ED3FF-800B-B0CD-2084-ECA19098DCBC}"/>
          </ac:spMkLst>
        </pc:spChg>
        <pc:spChg chg="add mod">
          <ac:chgData name="Yoel Kortick" userId="167978f5-7f40-4909-85d5-d4149554ad4e" providerId="ADAL" clId="{1164F5A3-5FA6-47C6-995A-0FEF66AC05CC}" dt="2024-04-04T15:27:48.709" v="5428" actId="207"/>
          <ac:spMkLst>
            <pc:docMk/>
            <pc:sldMk cId="343066076" sldId="2147480465"/>
            <ac:spMk id="9" creationId="{9FCF2E4A-0999-6BDA-ABA3-95D24EFF7BB0}"/>
          </ac:spMkLst>
        </pc:spChg>
        <pc:picChg chg="del">
          <ac:chgData name="Yoel Kortick" userId="167978f5-7f40-4909-85d5-d4149554ad4e" providerId="ADAL" clId="{1164F5A3-5FA6-47C6-995A-0FEF66AC05CC}" dt="2024-04-04T15:10:05.181" v="5339" actId="478"/>
          <ac:picMkLst>
            <pc:docMk/>
            <pc:sldMk cId="343066076" sldId="2147480465"/>
            <ac:picMk id="6" creationId="{2DC969D0-99C2-F0DB-593A-04D971A1AFB2}"/>
          </ac:picMkLst>
        </pc:picChg>
        <pc:picChg chg="add mod">
          <ac:chgData name="Yoel Kortick" userId="167978f5-7f40-4909-85d5-d4149554ad4e" providerId="ADAL" clId="{1164F5A3-5FA6-47C6-995A-0FEF66AC05CC}" dt="2024-04-04T15:27:54.060" v="5443" actId="1036"/>
          <ac:picMkLst>
            <pc:docMk/>
            <pc:sldMk cId="343066076" sldId="2147480465"/>
            <ac:picMk id="7" creationId="{AB8254E2-41B5-5CE4-E3B1-F02765356C09}"/>
          </ac:picMkLst>
        </pc:picChg>
      </pc:sldChg>
      <pc:sldChg chg="add del">
        <pc:chgData name="Yoel Kortick" userId="167978f5-7f40-4909-85d5-d4149554ad4e" providerId="ADAL" clId="{1164F5A3-5FA6-47C6-995A-0FEF66AC05CC}" dt="2024-04-04T15:28:20.610" v="5444" actId="47"/>
        <pc:sldMkLst>
          <pc:docMk/>
          <pc:sldMk cId="3734768565" sldId="2147480466"/>
        </pc:sldMkLst>
      </pc:sldChg>
      <pc:sldChg chg="addSp delSp modSp add mod">
        <pc:chgData name="Yoel Kortick" userId="167978f5-7f40-4909-85d5-d4149554ad4e" providerId="ADAL" clId="{1164F5A3-5FA6-47C6-995A-0FEF66AC05CC}" dt="2024-04-04T15:29:09.769" v="5530" actId="1037"/>
        <pc:sldMkLst>
          <pc:docMk/>
          <pc:sldMk cId="3246043755" sldId="2147480467"/>
        </pc:sldMkLst>
        <pc:spChg chg="mod">
          <ac:chgData name="Yoel Kortick" userId="167978f5-7f40-4909-85d5-d4149554ad4e" providerId="ADAL" clId="{1164F5A3-5FA6-47C6-995A-0FEF66AC05CC}" dt="2024-04-04T15:13:46.862" v="5366" actId="20577"/>
          <ac:spMkLst>
            <pc:docMk/>
            <pc:sldMk cId="3246043755" sldId="2147480467"/>
            <ac:spMk id="5" creationId="{3A41CB47-8F1D-6760-6D9D-12139CAC81C3}"/>
          </ac:spMkLst>
        </pc:spChg>
        <pc:spChg chg="add mod">
          <ac:chgData name="Yoel Kortick" userId="167978f5-7f40-4909-85d5-d4149554ad4e" providerId="ADAL" clId="{1164F5A3-5FA6-47C6-995A-0FEF66AC05CC}" dt="2024-04-04T15:29:04.727" v="5488" actId="14100"/>
          <ac:spMkLst>
            <pc:docMk/>
            <pc:sldMk cId="3246043755" sldId="2147480467"/>
            <ac:spMk id="9" creationId="{509317D3-BD5F-51AB-6CB9-833698952E3D}"/>
          </ac:spMkLst>
        </pc:spChg>
        <pc:picChg chg="del">
          <ac:chgData name="Yoel Kortick" userId="167978f5-7f40-4909-85d5-d4149554ad4e" providerId="ADAL" clId="{1164F5A3-5FA6-47C6-995A-0FEF66AC05CC}" dt="2024-04-04T15:14:09.974" v="5367" actId="478"/>
          <ac:picMkLst>
            <pc:docMk/>
            <pc:sldMk cId="3246043755" sldId="2147480467"/>
            <ac:picMk id="6" creationId="{70C6C65D-BA90-4065-B286-D502C7AE8382}"/>
          </ac:picMkLst>
        </pc:picChg>
        <pc:picChg chg="add mod">
          <ac:chgData name="Yoel Kortick" userId="167978f5-7f40-4909-85d5-d4149554ad4e" providerId="ADAL" clId="{1164F5A3-5FA6-47C6-995A-0FEF66AC05CC}" dt="2024-04-04T15:29:09.769" v="5530" actId="1037"/>
          <ac:picMkLst>
            <pc:docMk/>
            <pc:sldMk cId="3246043755" sldId="2147480467"/>
            <ac:picMk id="7" creationId="{49FFF980-6D70-3DA9-6779-DB8E02919710}"/>
          </ac:picMkLst>
        </pc:picChg>
      </pc:sldChg>
      <pc:sldChg chg="delSp add del mod">
        <pc:chgData name="Yoel Kortick" userId="167978f5-7f40-4909-85d5-d4149554ad4e" providerId="ADAL" clId="{1164F5A3-5FA6-47C6-995A-0FEF66AC05CC}" dt="2024-04-04T15:29:24.448" v="5531" actId="47"/>
        <pc:sldMkLst>
          <pc:docMk/>
          <pc:sldMk cId="1540944568" sldId="2147480468"/>
        </pc:sldMkLst>
        <pc:picChg chg="del">
          <ac:chgData name="Yoel Kortick" userId="167978f5-7f40-4909-85d5-d4149554ad4e" providerId="ADAL" clId="{1164F5A3-5FA6-47C6-995A-0FEF66AC05CC}" dt="2024-04-04T15:14:21.561" v="5373" actId="478"/>
          <ac:picMkLst>
            <pc:docMk/>
            <pc:sldMk cId="1540944568" sldId="2147480468"/>
            <ac:picMk id="7" creationId="{10C5E66C-6134-087C-2EAA-766905DED1F7}"/>
          </ac:picMkLst>
        </pc:picChg>
      </pc:sldChg>
      <pc:sldChg chg="addSp modSp add mod">
        <pc:chgData name="Yoel Kortick" userId="167978f5-7f40-4909-85d5-d4149554ad4e" providerId="ADAL" clId="{1164F5A3-5FA6-47C6-995A-0FEF66AC05CC}" dt="2024-04-04T15:30:11.367" v="5536" actId="14100"/>
        <pc:sldMkLst>
          <pc:docMk/>
          <pc:sldMk cId="2683701464" sldId="2147480469"/>
        </pc:sldMkLst>
        <pc:spChg chg="mod">
          <ac:chgData name="Yoel Kortick" userId="167978f5-7f40-4909-85d5-d4149554ad4e" providerId="ADAL" clId="{1164F5A3-5FA6-47C6-995A-0FEF66AC05CC}" dt="2024-04-04T15:15:26.149" v="5380" actId="20577"/>
          <ac:spMkLst>
            <pc:docMk/>
            <pc:sldMk cId="2683701464" sldId="2147480469"/>
            <ac:spMk id="5" creationId="{F28A4EC2-B183-EB63-7F6A-FC971DAE7856}"/>
          </ac:spMkLst>
        </pc:spChg>
        <pc:spChg chg="add mod">
          <ac:chgData name="Yoel Kortick" userId="167978f5-7f40-4909-85d5-d4149554ad4e" providerId="ADAL" clId="{1164F5A3-5FA6-47C6-995A-0FEF66AC05CC}" dt="2024-04-04T15:30:11.367" v="5536" actId="14100"/>
          <ac:spMkLst>
            <pc:docMk/>
            <pc:sldMk cId="2683701464" sldId="2147480469"/>
            <ac:spMk id="8" creationId="{5DF03C5D-E361-4B87-0FD9-15917C3641DF}"/>
          </ac:spMkLst>
        </pc:spChg>
        <pc:picChg chg="add mod">
          <ac:chgData name="Yoel Kortick" userId="167978f5-7f40-4909-85d5-d4149554ad4e" providerId="ADAL" clId="{1164F5A3-5FA6-47C6-995A-0FEF66AC05CC}" dt="2024-04-04T15:15:52.201" v="5384" actId="208"/>
          <ac:picMkLst>
            <pc:docMk/>
            <pc:sldMk cId="2683701464" sldId="2147480469"/>
            <ac:picMk id="6" creationId="{6642304C-48AB-D7B1-024B-E74D37F6791A}"/>
          </ac:picMkLst>
        </pc:picChg>
      </pc:sldChg>
      <pc:sldChg chg="add">
        <pc:chgData name="Yoel Kortick" userId="167978f5-7f40-4909-85d5-d4149554ad4e" providerId="ADAL" clId="{1164F5A3-5FA6-47C6-995A-0FEF66AC05CC}" dt="2024-04-04T15:31:01.132" v="5537" actId="2890"/>
        <pc:sldMkLst>
          <pc:docMk/>
          <pc:sldMk cId="104525827" sldId="2147480470"/>
        </pc:sldMkLst>
      </pc:sldChg>
    </pc:docChg>
  </pc:docChgLst>
  <pc:docChgLst>
    <pc:chgData name="Yoel Kortick" userId="167978f5-7f40-4909-85d5-d4149554ad4e" providerId="ADAL" clId="{460992D2-9409-40DE-9F90-CD6AA5D77FA9}"/>
    <pc:docChg chg="undo custSel addSld delSld modSld">
      <pc:chgData name="Yoel Kortick" userId="167978f5-7f40-4909-85d5-d4149554ad4e" providerId="ADAL" clId="{460992D2-9409-40DE-9F90-CD6AA5D77FA9}" dt="2024-04-11T05:14:51.558" v="2471" actId="12"/>
      <pc:docMkLst>
        <pc:docMk/>
      </pc:docMkLst>
      <pc:sldChg chg="modSp mod">
        <pc:chgData name="Yoel Kortick" userId="167978f5-7f40-4909-85d5-d4149554ad4e" providerId="ADAL" clId="{460992D2-9409-40DE-9F90-CD6AA5D77FA9}" dt="2024-04-10T10:09:22.274" v="66" actId="14100"/>
        <pc:sldMkLst>
          <pc:docMk/>
          <pc:sldMk cId="2609859466" sldId="2147480408"/>
        </pc:sldMkLst>
        <pc:spChg chg="mod">
          <ac:chgData name="Yoel Kortick" userId="167978f5-7f40-4909-85d5-d4149554ad4e" providerId="ADAL" clId="{460992D2-9409-40DE-9F90-CD6AA5D77FA9}" dt="2024-04-10T10:09:22.274" v="66" actId="14100"/>
          <ac:spMkLst>
            <pc:docMk/>
            <pc:sldMk cId="2609859466" sldId="2147480408"/>
            <ac:spMk id="2" creationId="{00000000-0000-0000-0000-000000000000}"/>
          </ac:spMkLst>
        </pc:spChg>
      </pc:sldChg>
      <pc:sldChg chg="modSp mod">
        <pc:chgData name="Yoel Kortick" userId="167978f5-7f40-4909-85d5-d4149554ad4e" providerId="ADAL" clId="{460992D2-9409-40DE-9F90-CD6AA5D77FA9}" dt="2024-04-10T11:18:09.344" v="2455" actId="20577"/>
        <pc:sldMkLst>
          <pc:docMk/>
          <pc:sldMk cId="1230613315" sldId="2147480416"/>
        </pc:sldMkLst>
        <pc:spChg chg="mod">
          <ac:chgData name="Yoel Kortick" userId="167978f5-7f40-4909-85d5-d4149554ad4e" providerId="ADAL" clId="{460992D2-9409-40DE-9F90-CD6AA5D77FA9}" dt="2024-04-10T11:18:09.344" v="2455" actId="20577"/>
          <ac:spMkLst>
            <pc:docMk/>
            <pc:sldMk cId="1230613315" sldId="2147480416"/>
            <ac:spMk id="10" creationId="{08BBD040-26CC-693E-E7F3-31441B13AF6C}"/>
          </ac:spMkLst>
        </pc:spChg>
      </pc:sldChg>
      <pc:sldChg chg="modSp mod">
        <pc:chgData name="Yoel Kortick" userId="167978f5-7f40-4909-85d5-d4149554ad4e" providerId="ADAL" clId="{460992D2-9409-40DE-9F90-CD6AA5D77FA9}" dt="2024-04-10T11:17:34.968" v="2453" actId="20577"/>
        <pc:sldMkLst>
          <pc:docMk/>
          <pc:sldMk cId="2711077615" sldId="2147480430"/>
        </pc:sldMkLst>
        <pc:spChg chg="mod">
          <ac:chgData name="Yoel Kortick" userId="167978f5-7f40-4909-85d5-d4149554ad4e" providerId="ADAL" clId="{460992D2-9409-40DE-9F90-CD6AA5D77FA9}" dt="2024-04-10T11:17:34.968" v="2453" actId="20577"/>
          <ac:spMkLst>
            <pc:docMk/>
            <pc:sldMk cId="2711077615" sldId="2147480430"/>
            <ac:spMk id="5" creationId="{00000000-0000-0000-0000-000000000000}"/>
          </ac:spMkLst>
        </pc:spChg>
      </pc:sldChg>
      <pc:sldChg chg="modSp mod">
        <pc:chgData name="Yoel Kortick" userId="167978f5-7f40-4909-85d5-d4149554ad4e" providerId="ADAL" clId="{460992D2-9409-40DE-9F90-CD6AA5D77FA9}" dt="2024-04-10T10:32:38.682" v="1029" actId="404"/>
        <pc:sldMkLst>
          <pc:docMk/>
          <pc:sldMk cId="3060676145" sldId="2147480432"/>
        </pc:sldMkLst>
        <pc:spChg chg="mod">
          <ac:chgData name="Yoel Kortick" userId="167978f5-7f40-4909-85d5-d4149554ad4e" providerId="ADAL" clId="{460992D2-9409-40DE-9F90-CD6AA5D77FA9}" dt="2024-04-10T10:32:38.682" v="1029" actId="404"/>
          <ac:spMkLst>
            <pc:docMk/>
            <pc:sldMk cId="3060676145" sldId="2147480432"/>
            <ac:spMk id="5" creationId="{DD24E5BB-8775-D950-48E3-1A88F065EA4D}"/>
          </ac:spMkLst>
        </pc:spChg>
      </pc:sldChg>
      <pc:sldChg chg="modSp del">
        <pc:chgData name="Yoel Kortick" userId="167978f5-7f40-4909-85d5-d4149554ad4e" providerId="ADAL" clId="{460992D2-9409-40DE-9F90-CD6AA5D77FA9}" dt="2024-04-10T10:23:38.035" v="612" actId="47"/>
        <pc:sldMkLst>
          <pc:docMk/>
          <pc:sldMk cId="1350919068" sldId="2147480435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1350919068" sldId="2147480435"/>
            <ac:spMk id="4" creationId="{2B15F668-1061-31AC-D536-D9510874E7F0}"/>
          </ac:spMkLst>
        </pc:spChg>
      </pc:sldChg>
      <pc:sldChg chg="modSp mod">
        <pc:chgData name="Yoel Kortick" userId="167978f5-7f40-4909-85d5-d4149554ad4e" providerId="ADAL" clId="{460992D2-9409-40DE-9F90-CD6AA5D77FA9}" dt="2024-04-10T10:57:02.647" v="1815" actId="404"/>
        <pc:sldMkLst>
          <pc:docMk/>
          <pc:sldMk cId="82115264" sldId="2147480446"/>
        </pc:sldMkLst>
        <pc:spChg chg="mod">
          <ac:chgData name="Yoel Kortick" userId="167978f5-7f40-4909-85d5-d4149554ad4e" providerId="ADAL" clId="{460992D2-9409-40DE-9F90-CD6AA5D77FA9}" dt="2024-04-10T10:57:02.647" v="1815" actId="404"/>
          <ac:spMkLst>
            <pc:docMk/>
            <pc:sldMk cId="82115264" sldId="2147480446"/>
            <ac:spMk id="5" creationId="{FC0E8746-9DB1-962C-9547-305F48D93F50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1:13:26.842" v="2293" actId="14100"/>
        <pc:sldMkLst>
          <pc:docMk/>
          <pc:sldMk cId="3643643754" sldId="214748044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643643754" sldId="2147480447"/>
            <ac:spMk id="4" creationId="{24EE6FED-C808-6A77-6E8D-8782D115DE51}"/>
          </ac:spMkLst>
        </pc:spChg>
        <pc:spChg chg="mod">
          <ac:chgData name="Yoel Kortick" userId="167978f5-7f40-4909-85d5-d4149554ad4e" providerId="ADAL" clId="{460992D2-9409-40DE-9F90-CD6AA5D77FA9}" dt="2024-04-10T11:11:12.618" v="2161" actId="313"/>
          <ac:spMkLst>
            <pc:docMk/>
            <pc:sldMk cId="3643643754" sldId="2147480447"/>
            <ac:spMk id="5" creationId="{32EF9CC5-423E-6483-54B4-8E2E9D201178}"/>
          </ac:spMkLst>
        </pc:spChg>
        <pc:spChg chg="add mod">
          <ac:chgData name="Yoel Kortick" userId="167978f5-7f40-4909-85d5-d4149554ad4e" providerId="ADAL" clId="{460992D2-9409-40DE-9F90-CD6AA5D77FA9}" dt="2024-04-10T11:11:17.776" v="2175" actId="1036"/>
          <ac:spMkLst>
            <pc:docMk/>
            <pc:sldMk cId="3643643754" sldId="2147480447"/>
            <ac:spMk id="7" creationId="{6B712D60-4085-F32A-0518-BCD62F95CBD5}"/>
          </ac:spMkLst>
        </pc:spChg>
        <pc:spChg chg="add mod">
          <ac:chgData name="Yoel Kortick" userId="167978f5-7f40-4909-85d5-d4149554ad4e" providerId="ADAL" clId="{460992D2-9409-40DE-9F90-CD6AA5D77FA9}" dt="2024-04-10T11:13:26.842" v="2293" actId="14100"/>
          <ac:spMkLst>
            <pc:docMk/>
            <pc:sldMk cId="3643643754" sldId="2147480447"/>
            <ac:spMk id="10" creationId="{780F15E9-204C-4D64-8CA5-DFF26EEDAF25}"/>
          </ac:spMkLst>
        </pc:spChg>
        <pc:picChg chg="add del mod">
          <ac:chgData name="Yoel Kortick" userId="167978f5-7f40-4909-85d5-d4149554ad4e" providerId="ADAL" clId="{460992D2-9409-40DE-9F90-CD6AA5D77FA9}" dt="2024-04-10T10:59:41.492" v="1880" actId="478"/>
          <ac:picMkLst>
            <pc:docMk/>
            <pc:sldMk cId="3643643754" sldId="2147480447"/>
            <ac:picMk id="6" creationId="{D9E4F010-EA08-50DA-F54F-F02625D09687}"/>
          </ac:picMkLst>
        </pc:picChg>
        <pc:picChg chg="add mod ord">
          <ac:chgData name="Yoel Kortick" userId="167978f5-7f40-4909-85d5-d4149554ad4e" providerId="ADAL" clId="{460992D2-9409-40DE-9F90-CD6AA5D77FA9}" dt="2024-04-10T11:11:17.776" v="2175" actId="1036"/>
          <ac:picMkLst>
            <pc:docMk/>
            <pc:sldMk cId="3643643754" sldId="2147480447"/>
            <ac:picMk id="9" creationId="{BD38D0E9-6B68-9C2F-48B6-CBD880888DF7}"/>
          </ac:picMkLst>
        </pc:picChg>
        <pc:cxnChg chg="add mod">
          <ac:chgData name="Yoel Kortick" userId="167978f5-7f40-4909-85d5-d4149554ad4e" providerId="ADAL" clId="{460992D2-9409-40DE-9F90-CD6AA5D77FA9}" dt="2024-04-10T11:11:55.408" v="2218" actId="14100"/>
          <ac:cxnSpMkLst>
            <pc:docMk/>
            <pc:sldMk cId="3643643754" sldId="2147480447"/>
            <ac:cxnSpMk id="11" creationId="{CC3E4EEA-7F9A-E091-B222-FF175287272B}"/>
          </ac:cxnSpMkLst>
        </pc:cxnChg>
      </pc:sldChg>
      <pc:sldChg chg="del">
        <pc:chgData name="Yoel Kortick" userId="167978f5-7f40-4909-85d5-d4149554ad4e" providerId="ADAL" clId="{460992D2-9409-40DE-9F90-CD6AA5D77FA9}" dt="2024-04-10T10:32:45.401" v="1030" actId="47"/>
        <pc:sldMkLst>
          <pc:docMk/>
          <pc:sldMk cId="1078695059" sldId="2147480448"/>
        </pc:sldMkLst>
      </pc:sldChg>
      <pc:sldChg chg="delSp modSp mod">
        <pc:chgData name="Yoel Kortick" userId="167978f5-7f40-4909-85d5-d4149554ad4e" providerId="ADAL" clId="{460992D2-9409-40DE-9F90-CD6AA5D77FA9}" dt="2024-04-10T11:18:22.274" v="2456" actId="12"/>
        <pc:sldMkLst>
          <pc:docMk/>
          <pc:sldMk cId="4224306853" sldId="2147480476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4224306853" sldId="2147480476"/>
            <ac:spMk id="4" creationId="{96ED5CD9-D5DE-16A7-B4F2-81F2DB25CD79}"/>
          </ac:spMkLst>
        </pc:spChg>
        <pc:spChg chg="del">
          <ac:chgData name="Yoel Kortick" userId="167978f5-7f40-4909-85d5-d4149554ad4e" providerId="ADAL" clId="{460992D2-9409-40DE-9F90-CD6AA5D77FA9}" dt="2024-04-10T10:13:07.639" v="229" actId="478"/>
          <ac:spMkLst>
            <pc:docMk/>
            <pc:sldMk cId="4224306853" sldId="2147480476"/>
            <ac:spMk id="9" creationId="{79FF8FAD-72E8-5D20-5F4A-9AF431633D26}"/>
          </ac:spMkLst>
        </pc:spChg>
        <pc:spChg chg="mod">
          <ac:chgData name="Yoel Kortick" userId="167978f5-7f40-4909-85d5-d4149554ad4e" providerId="ADAL" clId="{460992D2-9409-40DE-9F90-CD6AA5D77FA9}" dt="2024-04-10T11:18:22.274" v="2456" actId="12"/>
          <ac:spMkLst>
            <pc:docMk/>
            <pc:sldMk cId="4224306853" sldId="2147480476"/>
            <ac:spMk id="10" creationId="{FB4BB4E3-8E41-D386-9377-9246479C5F9F}"/>
          </ac:spMkLst>
        </pc:spChg>
        <pc:spChg chg="del">
          <ac:chgData name="Yoel Kortick" userId="167978f5-7f40-4909-85d5-d4149554ad4e" providerId="ADAL" clId="{460992D2-9409-40DE-9F90-CD6AA5D77FA9}" dt="2024-04-10T10:13:07.639" v="229" actId="478"/>
          <ac:spMkLst>
            <pc:docMk/>
            <pc:sldMk cId="4224306853" sldId="2147480476"/>
            <ac:spMk id="11" creationId="{FCEC320A-D152-3136-E370-F62B9C019AE1}"/>
          </ac:spMkLst>
        </pc:spChg>
        <pc:picChg chg="del">
          <ac:chgData name="Yoel Kortick" userId="167978f5-7f40-4909-85d5-d4149554ad4e" providerId="ADAL" clId="{460992D2-9409-40DE-9F90-CD6AA5D77FA9}" dt="2024-04-10T10:13:07.639" v="229" actId="478"/>
          <ac:picMkLst>
            <pc:docMk/>
            <pc:sldMk cId="4224306853" sldId="2147480476"/>
            <ac:picMk id="8" creationId="{D998F26C-27F5-277A-2D20-3B2E0EF4C6A2}"/>
          </ac:picMkLst>
        </pc:picChg>
        <pc:cxnChg chg="del">
          <ac:chgData name="Yoel Kortick" userId="167978f5-7f40-4909-85d5-d4149554ad4e" providerId="ADAL" clId="{460992D2-9409-40DE-9F90-CD6AA5D77FA9}" dt="2024-04-10T10:13:07.639" v="229" actId="478"/>
          <ac:cxnSpMkLst>
            <pc:docMk/>
            <pc:sldMk cId="4224306853" sldId="2147480476"/>
            <ac:cxnSpMk id="13" creationId="{8F052A18-81BA-E43A-CC3A-EACB5971C856}"/>
          </ac:cxnSpMkLst>
        </pc:cxnChg>
      </pc:sldChg>
      <pc:sldChg chg="modSp del">
        <pc:chgData name="Yoel Kortick" userId="167978f5-7f40-4909-85d5-d4149554ad4e" providerId="ADAL" clId="{460992D2-9409-40DE-9F90-CD6AA5D77FA9}" dt="2024-04-10T10:23:36.717" v="611" actId="47"/>
        <pc:sldMkLst>
          <pc:docMk/>
          <pc:sldMk cId="1082718328" sldId="2147480477"/>
        </pc:sldMkLst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1082718328" sldId="2147480477"/>
            <ac:spMk id="4" creationId="{8C8F2987-9E72-8BBC-E487-8E4228FB2CB0}"/>
          </ac:spMkLst>
        </pc:spChg>
      </pc:sldChg>
      <pc:sldChg chg="modSp mod">
        <pc:chgData name="Yoel Kortick" userId="167978f5-7f40-4909-85d5-d4149554ad4e" providerId="ADAL" clId="{460992D2-9409-40DE-9F90-CD6AA5D77FA9}" dt="2024-04-10T10:13:02.096" v="228" actId="404"/>
        <pc:sldMkLst>
          <pc:docMk/>
          <pc:sldMk cId="2944208059" sldId="2147480478"/>
        </pc:sldMkLst>
        <pc:spChg chg="mod">
          <ac:chgData name="Yoel Kortick" userId="167978f5-7f40-4909-85d5-d4149554ad4e" providerId="ADAL" clId="{460992D2-9409-40DE-9F90-CD6AA5D77FA9}" dt="2024-04-10T10:13:02.096" v="228" actId="404"/>
          <ac:spMkLst>
            <pc:docMk/>
            <pc:sldMk cId="2944208059" sldId="2147480478"/>
            <ac:spMk id="5" creationId="{66DD1DE1-D408-A2F6-2266-BE258AE0C3FF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0:18:03.427" v="367" actId="208"/>
        <pc:sldMkLst>
          <pc:docMk/>
          <pc:sldMk cId="3842267374" sldId="2147480479"/>
        </pc:sldMkLst>
        <pc:spChg chg="add">
          <ac:chgData name="Yoel Kortick" userId="167978f5-7f40-4909-85d5-d4149554ad4e" providerId="ADAL" clId="{460992D2-9409-40DE-9F90-CD6AA5D77FA9}" dt="2024-04-10T10:17:06.396" v="342"/>
          <ac:spMkLst>
            <pc:docMk/>
            <pc:sldMk cId="3842267374" sldId="2147480479"/>
            <ac:spMk id="2" creationId="{DD2F5ADA-D937-EBC0-50F2-3C116D1C581A}"/>
          </ac:spMkLst>
        </pc:spChg>
        <pc:spChg chg="mod">
          <ac:chgData name="Yoel Kortick" userId="167978f5-7f40-4909-85d5-d4149554ad4e" providerId="ADAL" clId="{460992D2-9409-40DE-9F90-CD6AA5D77FA9}" dt="2024-04-10T10:12:49.375" v="222"/>
          <ac:spMkLst>
            <pc:docMk/>
            <pc:sldMk cId="3842267374" sldId="2147480479"/>
            <ac:spMk id="4" creationId="{DD13AB6D-430C-3A48-AFFC-A3790021FF19}"/>
          </ac:spMkLst>
        </pc:spChg>
        <pc:spChg chg="del">
          <ac:chgData name="Yoel Kortick" userId="167978f5-7f40-4909-85d5-d4149554ad4e" providerId="ADAL" clId="{460992D2-9409-40DE-9F90-CD6AA5D77FA9}" dt="2024-04-10T10:17:32.548" v="346" actId="478"/>
          <ac:spMkLst>
            <pc:docMk/>
            <pc:sldMk cId="3842267374" sldId="2147480479"/>
            <ac:spMk id="6" creationId="{828F835B-3599-50D5-0BA3-B4D726CD53AE}"/>
          </ac:spMkLst>
        </pc:spChg>
        <pc:spChg chg="mod">
          <ac:chgData name="Yoel Kortick" userId="167978f5-7f40-4909-85d5-d4149554ad4e" providerId="ADAL" clId="{460992D2-9409-40DE-9F90-CD6AA5D77FA9}" dt="2024-04-10T10:17:26.546" v="345" actId="313"/>
          <ac:spMkLst>
            <pc:docMk/>
            <pc:sldMk cId="3842267374" sldId="2147480479"/>
            <ac:spMk id="10" creationId="{B6434F3A-32E9-1FF7-A5AA-930AD82F2BD4}"/>
          </ac:spMkLst>
        </pc:spChg>
        <pc:picChg chg="del">
          <ac:chgData name="Yoel Kortick" userId="167978f5-7f40-4909-85d5-d4149554ad4e" providerId="ADAL" clId="{460992D2-9409-40DE-9F90-CD6AA5D77FA9}" dt="2024-04-10T10:17:32.548" v="346" actId="478"/>
          <ac:picMkLst>
            <pc:docMk/>
            <pc:sldMk cId="3842267374" sldId="2147480479"/>
            <ac:picMk id="7" creationId="{F101F0DE-E390-9C40-BB43-59160082ADB0}"/>
          </ac:picMkLst>
        </pc:picChg>
        <pc:picChg chg="add mod">
          <ac:chgData name="Yoel Kortick" userId="167978f5-7f40-4909-85d5-d4149554ad4e" providerId="ADAL" clId="{460992D2-9409-40DE-9F90-CD6AA5D77FA9}" dt="2024-04-10T10:18:03.427" v="367" actId="208"/>
          <ac:picMkLst>
            <pc:docMk/>
            <pc:sldMk cId="3842267374" sldId="2147480479"/>
            <ac:picMk id="8" creationId="{A33F40B8-DD77-6DF7-8ED3-FDEF51387D02}"/>
          </ac:picMkLst>
        </pc:picChg>
        <pc:picChg chg="add">
          <ac:chgData name="Yoel Kortick" userId="167978f5-7f40-4909-85d5-d4149554ad4e" providerId="ADAL" clId="{460992D2-9409-40DE-9F90-CD6AA5D77FA9}" dt="2024-04-10T10:17:06.396" v="342"/>
          <ac:picMkLst>
            <pc:docMk/>
            <pc:sldMk cId="3842267374" sldId="2147480479"/>
            <ac:picMk id="1025" creationId="{4A6FFCD5-2B0E-CEF2-6A86-81875B8EEE0E}"/>
          </ac:picMkLst>
        </pc:picChg>
      </pc:sldChg>
      <pc:sldChg chg="modSp mod">
        <pc:chgData name="Yoel Kortick" userId="167978f5-7f40-4909-85d5-d4149554ad4e" providerId="ADAL" clId="{460992D2-9409-40DE-9F90-CD6AA5D77FA9}" dt="2024-04-10T10:24:14.797" v="616" actId="404"/>
        <pc:sldMkLst>
          <pc:docMk/>
          <pc:sldMk cId="3695620586" sldId="2147480480"/>
        </pc:sldMkLst>
        <pc:spChg chg="mod">
          <ac:chgData name="Yoel Kortick" userId="167978f5-7f40-4909-85d5-d4149554ad4e" providerId="ADAL" clId="{460992D2-9409-40DE-9F90-CD6AA5D77FA9}" dt="2024-04-10T10:24:14.797" v="616" actId="404"/>
          <ac:spMkLst>
            <pc:docMk/>
            <pc:sldMk cId="3695620586" sldId="2147480480"/>
            <ac:spMk id="5" creationId="{E9E84295-B2C8-00C9-BC8F-B332F957D2BA}"/>
          </ac:spMkLst>
        </pc:spChg>
      </pc:sldChg>
      <pc:sldChg chg="addSp modSp mod">
        <pc:chgData name="Yoel Kortick" userId="167978f5-7f40-4909-85d5-d4149554ad4e" providerId="ADAL" clId="{460992D2-9409-40DE-9F90-CD6AA5D77FA9}" dt="2024-04-10T11:19:13.958" v="2466" actId="20577"/>
        <pc:sldMkLst>
          <pc:docMk/>
          <pc:sldMk cId="904595637" sldId="2147480482"/>
        </pc:sldMkLst>
        <pc:spChg chg="mod">
          <ac:chgData name="Yoel Kortick" userId="167978f5-7f40-4909-85d5-d4149554ad4e" providerId="ADAL" clId="{460992D2-9409-40DE-9F90-CD6AA5D77FA9}" dt="2024-04-10T10:24:10.578" v="613"/>
          <ac:spMkLst>
            <pc:docMk/>
            <pc:sldMk cId="904595637" sldId="2147480482"/>
            <ac:spMk id="4" creationId="{870FF4AD-B3E6-1FA4-323A-91FDA4F45583}"/>
          </ac:spMkLst>
        </pc:spChg>
        <pc:spChg chg="mod">
          <ac:chgData name="Yoel Kortick" userId="167978f5-7f40-4909-85d5-d4149554ad4e" providerId="ADAL" clId="{460992D2-9409-40DE-9F90-CD6AA5D77FA9}" dt="2024-04-10T11:19:13.958" v="2466" actId="20577"/>
          <ac:spMkLst>
            <pc:docMk/>
            <pc:sldMk cId="904595637" sldId="2147480482"/>
            <ac:spMk id="12" creationId="{1F0AF78D-27ED-9E51-0167-7B13CF80FC36}"/>
          </ac:spMkLst>
        </pc:spChg>
        <pc:picChg chg="add mod">
          <ac:chgData name="Yoel Kortick" userId="167978f5-7f40-4909-85d5-d4149554ad4e" providerId="ADAL" clId="{460992D2-9409-40DE-9F90-CD6AA5D77FA9}" dt="2024-04-10T10:26:43.313" v="704" actId="208"/>
          <ac:picMkLst>
            <pc:docMk/>
            <pc:sldMk cId="904595637" sldId="2147480482"/>
            <ac:picMk id="5" creationId="{F8AB287D-5482-6564-266A-E5FFE15A933A}"/>
          </ac:picMkLst>
        </pc:picChg>
      </pc:sldChg>
      <pc:sldChg chg="modSp del">
        <pc:chgData name="Yoel Kortick" userId="167978f5-7f40-4909-85d5-d4149554ad4e" providerId="ADAL" clId="{460992D2-9409-40DE-9F90-CD6AA5D77FA9}" dt="2024-04-10T10:32:47.284" v="1031" actId="47"/>
        <pc:sldMkLst>
          <pc:docMk/>
          <pc:sldMk cId="660349284" sldId="2147480483"/>
        </pc:sldMkLst>
        <pc:spChg chg="mod">
          <ac:chgData name="Yoel Kortick" userId="167978f5-7f40-4909-85d5-d4149554ad4e" providerId="ADAL" clId="{460992D2-9409-40DE-9F90-CD6AA5D77FA9}" dt="2024-04-10T10:32:31.085" v="1026"/>
          <ac:spMkLst>
            <pc:docMk/>
            <pc:sldMk cId="660349284" sldId="2147480483"/>
            <ac:spMk id="4" creationId="{84A4C34B-ADDC-54F4-FB28-32D274C936AB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242277274" sldId="2147480484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242277274" sldId="2147480484"/>
            <ac:spMk id="4" creationId="{BDF9D5F2-AE16-ED74-DEEF-115FB569AACF}"/>
          </ac:spMkLst>
        </pc:spChg>
      </pc:sldChg>
      <pc:sldChg chg="addSp delSp modSp mod">
        <pc:chgData name="Yoel Kortick" userId="167978f5-7f40-4909-85d5-d4149554ad4e" providerId="ADAL" clId="{460992D2-9409-40DE-9F90-CD6AA5D77FA9}" dt="2024-04-10T11:15:08.576" v="2364" actId="14100"/>
        <pc:sldMkLst>
          <pc:docMk/>
          <pc:sldMk cId="3130794386" sldId="2147480485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130794386" sldId="2147480485"/>
            <ac:spMk id="4" creationId="{CEF5B676-6279-C967-581A-195B0EF60BCD}"/>
          </ac:spMkLst>
        </pc:spChg>
        <pc:spChg chg="mod">
          <ac:chgData name="Yoel Kortick" userId="167978f5-7f40-4909-85d5-d4149554ad4e" providerId="ADAL" clId="{460992D2-9409-40DE-9F90-CD6AA5D77FA9}" dt="2024-04-10T11:13:01.247" v="2286" actId="14100"/>
          <ac:spMkLst>
            <pc:docMk/>
            <pc:sldMk cId="3130794386" sldId="2147480485"/>
            <ac:spMk id="5" creationId="{82F90639-44A2-8EDD-D73D-DB9A2053C2C1}"/>
          </ac:spMkLst>
        </pc:spChg>
        <pc:spChg chg="add">
          <ac:chgData name="Yoel Kortick" userId="167978f5-7f40-4909-85d5-d4149554ad4e" providerId="ADAL" clId="{460992D2-9409-40DE-9F90-CD6AA5D77FA9}" dt="2024-04-10T11:13:12.548" v="2291" actId="11529"/>
          <ac:spMkLst>
            <pc:docMk/>
            <pc:sldMk cId="3130794386" sldId="2147480485"/>
            <ac:spMk id="7" creationId="{2F9B3CFB-BF2F-F9CC-7D93-C7A1910AC77E}"/>
          </ac:spMkLst>
        </pc:spChg>
        <pc:spChg chg="add del mod">
          <ac:chgData name="Yoel Kortick" userId="167978f5-7f40-4909-85d5-d4149554ad4e" providerId="ADAL" clId="{460992D2-9409-40DE-9F90-CD6AA5D77FA9}" dt="2024-04-10T11:14:54.226" v="2333" actId="478"/>
          <ac:spMkLst>
            <pc:docMk/>
            <pc:sldMk cId="3130794386" sldId="2147480485"/>
            <ac:spMk id="8" creationId="{7EE94382-F51D-842A-4668-81D885BA3A50}"/>
          </ac:spMkLst>
        </pc:spChg>
        <pc:spChg chg="add mod">
          <ac:chgData name="Yoel Kortick" userId="167978f5-7f40-4909-85d5-d4149554ad4e" providerId="ADAL" clId="{460992D2-9409-40DE-9F90-CD6AA5D77FA9}" dt="2024-04-10T11:15:08.576" v="2364" actId="14100"/>
          <ac:spMkLst>
            <pc:docMk/>
            <pc:sldMk cId="3130794386" sldId="2147480485"/>
            <ac:spMk id="9" creationId="{79DCC962-D95A-26DF-5544-AD4FEDDE29D8}"/>
          </ac:spMkLst>
        </pc:spChg>
        <pc:picChg chg="add mod">
          <ac:chgData name="Yoel Kortick" userId="167978f5-7f40-4909-85d5-d4149554ad4e" providerId="ADAL" clId="{460992D2-9409-40DE-9F90-CD6AA5D77FA9}" dt="2024-04-10T11:13:06.536" v="2290" actId="208"/>
          <ac:picMkLst>
            <pc:docMk/>
            <pc:sldMk cId="3130794386" sldId="2147480485"/>
            <ac:picMk id="6" creationId="{F7EA14A7-3260-4AD4-56A5-0A3F98CAE1E0}"/>
          </ac:picMkLst>
        </pc:picChg>
        <pc:cxnChg chg="add mod">
          <ac:chgData name="Yoel Kortick" userId="167978f5-7f40-4909-85d5-d4149554ad4e" providerId="ADAL" clId="{460992D2-9409-40DE-9F90-CD6AA5D77FA9}" dt="2024-04-10T11:13:40.448" v="2332" actId="1037"/>
          <ac:cxnSpMkLst>
            <pc:docMk/>
            <pc:sldMk cId="3130794386" sldId="2147480485"/>
            <ac:cxnSpMk id="10" creationId="{AF2DC876-1CBE-DC51-8C63-B09897897CE8}"/>
          </ac:cxnSpMkLst>
        </pc:cxn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339396467" sldId="2147480486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339396467" sldId="2147480486"/>
            <ac:spMk id="4" creationId="{31016DF7-1303-DA03-C964-8CC4A7B9F501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707295467" sldId="214748048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707295467" sldId="2147480487"/>
            <ac:spMk id="4" creationId="{71D71BE8-5431-9B3B-4AE0-3D043114C679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740921197" sldId="2147480488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740921197" sldId="2147480488"/>
            <ac:spMk id="4" creationId="{1812B23B-AFA0-F3C2-E9B3-C98ADC0A8EE7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1126681627" sldId="2147480489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1126681627" sldId="2147480489"/>
            <ac:spMk id="4" creationId="{D69A1D6B-52E7-5A88-D4F4-28213DA2D629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2960054213" sldId="2147480490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2960054213" sldId="2147480490"/>
            <ac:spMk id="4" creationId="{FFEF06BD-F022-7DC6-17D2-DEB0837BF1DA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558017029" sldId="2147480491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558017029" sldId="2147480491"/>
            <ac:spMk id="5" creationId="{061BF0A8-1AF5-1267-76A3-04188DF8C5E6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500383902" sldId="2147480492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500383902" sldId="2147480492"/>
            <ac:spMk id="4" creationId="{90E41B28-5207-02B8-13B9-1BBD72EB1684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995559366" sldId="2147480494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995559366" sldId="2147480494"/>
            <ac:spMk id="4" creationId="{59FFE7E6-F1AC-B583-03A3-CCBBD66EBC31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307460017" sldId="2147480495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07460017" sldId="2147480495"/>
            <ac:spMk id="4" creationId="{CF5EB7C8-1CF6-B99C-39B0-C1EE5C7E10C0}"/>
          </ac:spMkLst>
        </pc:spChg>
      </pc:sldChg>
      <pc:sldChg chg="modSp del">
        <pc:chgData name="Yoel Kortick" userId="167978f5-7f40-4909-85d5-d4149554ad4e" providerId="ADAL" clId="{460992D2-9409-40DE-9F90-CD6AA5D77FA9}" dt="2024-04-10T11:17:15.354" v="2452" actId="47"/>
        <pc:sldMkLst>
          <pc:docMk/>
          <pc:sldMk cId="2225354185" sldId="2147480496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2225354185" sldId="2147480496"/>
            <ac:spMk id="4" creationId="{57D992AC-4FA2-C0CD-58A3-D3E05579DEC7}"/>
          </ac:spMkLst>
        </pc:spChg>
      </pc:sldChg>
      <pc:sldChg chg="modSp del">
        <pc:chgData name="Yoel Kortick" userId="167978f5-7f40-4909-85d5-d4149554ad4e" providerId="ADAL" clId="{460992D2-9409-40DE-9F90-CD6AA5D77FA9}" dt="2024-04-10T11:17:01.922" v="2451" actId="47"/>
        <pc:sldMkLst>
          <pc:docMk/>
          <pc:sldMk cId="3822132485" sldId="2147480497"/>
        </pc:sldMkLst>
        <pc:spChg chg="mod">
          <ac:chgData name="Yoel Kortick" userId="167978f5-7f40-4909-85d5-d4149554ad4e" providerId="ADAL" clId="{460992D2-9409-40DE-9F90-CD6AA5D77FA9}" dt="2024-04-10T10:56:53.364" v="1812"/>
          <ac:spMkLst>
            <pc:docMk/>
            <pc:sldMk cId="3822132485" sldId="2147480497"/>
            <ac:spMk id="4" creationId="{89FF6980-2557-C018-D1F3-0C519581A4AC}"/>
          </ac:spMkLst>
        </pc:spChg>
      </pc:sldChg>
      <pc:sldChg chg="delSp modSp add mod">
        <pc:chgData name="Yoel Kortick" userId="167978f5-7f40-4909-85d5-d4149554ad4e" providerId="ADAL" clId="{460992D2-9409-40DE-9F90-CD6AA5D77FA9}" dt="2024-04-10T10:19:11.756" v="409" actId="20577"/>
        <pc:sldMkLst>
          <pc:docMk/>
          <pc:sldMk cId="2735056908" sldId="2147480498"/>
        </pc:sldMkLst>
        <pc:spChg chg="mod">
          <ac:chgData name="Yoel Kortick" userId="167978f5-7f40-4909-85d5-d4149554ad4e" providerId="ADAL" clId="{460992D2-9409-40DE-9F90-CD6AA5D77FA9}" dt="2024-04-10T10:19:11.756" v="409" actId="20577"/>
          <ac:spMkLst>
            <pc:docMk/>
            <pc:sldMk cId="2735056908" sldId="2147480498"/>
            <ac:spMk id="10" creationId="{5F672840-13B4-C824-2DD5-262EA02B3FB0}"/>
          </ac:spMkLst>
        </pc:spChg>
        <pc:picChg chg="del">
          <ac:chgData name="Yoel Kortick" userId="167978f5-7f40-4909-85d5-d4149554ad4e" providerId="ADAL" clId="{460992D2-9409-40DE-9F90-CD6AA5D77FA9}" dt="2024-04-10T10:18:23.829" v="380" actId="478"/>
          <ac:picMkLst>
            <pc:docMk/>
            <pc:sldMk cId="2735056908" sldId="2147480498"/>
            <ac:picMk id="8" creationId="{EC5B75C2-2535-F6D3-9479-71A08273CC46}"/>
          </ac:picMkLst>
        </pc:picChg>
        <pc:picChg chg="del">
          <ac:chgData name="Yoel Kortick" userId="167978f5-7f40-4909-85d5-d4149554ad4e" providerId="ADAL" clId="{460992D2-9409-40DE-9F90-CD6AA5D77FA9}" dt="2024-04-10T10:18:09.745" v="369" actId="478"/>
          <ac:picMkLst>
            <pc:docMk/>
            <pc:sldMk cId="2735056908" sldId="2147480498"/>
            <ac:picMk id="2050" creationId="{89B1E20E-BEEC-48A4-9034-74E2F611D0E1}"/>
          </ac:picMkLst>
        </pc:picChg>
      </pc:sldChg>
      <pc:sldChg chg="modSp add del mod">
        <pc:chgData name="Yoel Kortick" userId="167978f5-7f40-4909-85d5-d4149554ad4e" providerId="ADAL" clId="{460992D2-9409-40DE-9F90-CD6AA5D77FA9}" dt="2024-04-10T10:12:01.202" v="221" actId="47"/>
        <pc:sldMkLst>
          <pc:docMk/>
          <pc:sldMk cId="3628993574" sldId="2147480498"/>
        </pc:sldMkLst>
        <pc:spChg chg="mod">
          <ac:chgData name="Yoel Kortick" userId="167978f5-7f40-4909-85d5-d4149554ad4e" providerId="ADAL" clId="{460992D2-9409-40DE-9F90-CD6AA5D77FA9}" dt="2024-04-10T10:07:02.824" v="59" actId="20577"/>
          <ac:spMkLst>
            <pc:docMk/>
            <pc:sldMk cId="3628993574" sldId="2147480498"/>
            <ac:spMk id="10" creationId="{D7580C4B-A4D0-01AC-EF67-65A007F7A262}"/>
          </ac:spMkLst>
        </pc:spChg>
      </pc:sldChg>
      <pc:sldChg chg="addSp modSp add mod">
        <pc:chgData name="Yoel Kortick" userId="167978f5-7f40-4909-85d5-d4149554ad4e" providerId="ADAL" clId="{460992D2-9409-40DE-9F90-CD6AA5D77FA9}" dt="2024-04-10T11:18:48.523" v="2461" actId="20577"/>
        <pc:sldMkLst>
          <pc:docMk/>
          <pc:sldMk cId="251919065" sldId="2147480499"/>
        </pc:sldMkLst>
        <pc:spChg chg="add mod">
          <ac:chgData name="Yoel Kortick" userId="167978f5-7f40-4909-85d5-d4149554ad4e" providerId="ADAL" clId="{460992D2-9409-40DE-9F90-CD6AA5D77FA9}" dt="2024-04-10T10:20:49.583" v="569" actId="207"/>
          <ac:spMkLst>
            <pc:docMk/>
            <pc:sldMk cId="251919065" sldId="2147480499"/>
            <ac:spMk id="6" creationId="{C2C27B6E-BD3B-F010-52BA-3C5247D8DCA3}"/>
          </ac:spMkLst>
        </pc:spChg>
        <pc:spChg chg="mod">
          <ac:chgData name="Yoel Kortick" userId="167978f5-7f40-4909-85d5-d4149554ad4e" providerId="ADAL" clId="{460992D2-9409-40DE-9F90-CD6AA5D77FA9}" dt="2024-04-10T11:18:48.523" v="2461" actId="20577"/>
          <ac:spMkLst>
            <pc:docMk/>
            <pc:sldMk cId="251919065" sldId="2147480499"/>
            <ac:spMk id="10" creationId="{F9570E0D-F648-7986-26AD-EC1D70D1494E}"/>
          </ac:spMkLst>
        </pc:spChg>
        <pc:picChg chg="add mod">
          <ac:chgData name="Yoel Kortick" userId="167978f5-7f40-4909-85d5-d4149554ad4e" providerId="ADAL" clId="{460992D2-9409-40DE-9F90-CD6AA5D77FA9}" dt="2024-04-10T10:20:32.280" v="552" actId="208"/>
          <ac:picMkLst>
            <pc:docMk/>
            <pc:sldMk cId="251919065" sldId="2147480499"/>
            <ac:picMk id="5" creationId="{9049C567-26A2-9A7F-613A-620F5341E89A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23:25.965" v="610"/>
        <pc:sldMkLst>
          <pc:docMk/>
          <pc:sldMk cId="930857346" sldId="2147480500"/>
        </pc:sldMkLst>
        <pc:spChg chg="mod">
          <ac:chgData name="Yoel Kortick" userId="167978f5-7f40-4909-85d5-d4149554ad4e" providerId="ADAL" clId="{460992D2-9409-40DE-9F90-CD6AA5D77FA9}" dt="2024-04-10T10:22:56.499" v="603" actId="1038"/>
          <ac:spMkLst>
            <pc:docMk/>
            <pc:sldMk cId="930857346" sldId="2147480500"/>
            <ac:spMk id="6" creationId="{36D4C34D-52E0-5B51-3DB0-4E11F85C4373}"/>
          </ac:spMkLst>
        </pc:spChg>
        <pc:spChg chg="add mod">
          <ac:chgData name="Yoel Kortick" userId="167978f5-7f40-4909-85d5-d4149554ad4e" providerId="ADAL" clId="{460992D2-9409-40DE-9F90-CD6AA5D77FA9}" dt="2024-04-10T10:23:08.941" v="609" actId="1036"/>
          <ac:spMkLst>
            <pc:docMk/>
            <pc:sldMk cId="930857346" sldId="2147480500"/>
            <ac:spMk id="8" creationId="{130F966D-B9BF-1B31-E9C8-5FE251D6CB6E}"/>
          </ac:spMkLst>
        </pc:spChg>
        <pc:spChg chg="mod">
          <ac:chgData name="Yoel Kortick" userId="167978f5-7f40-4909-85d5-d4149554ad4e" providerId="ADAL" clId="{460992D2-9409-40DE-9F90-CD6AA5D77FA9}" dt="2024-04-10T10:23:25.965" v="610"/>
          <ac:spMkLst>
            <pc:docMk/>
            <pc:sldMk cId="930857346" sldId="2147480500"/>
            <ac:spMk id="10" creationId="{1CCEA1E6-4E38-C906-E54B-2748D9625CDB}"/>
          </ac:spMkLst>
        </pc:spChg>
        <pc:picChg chg="del">
          <ac:chgData name="Yoel Kortick" userId="167978f5-7f40-4909-85d5-d4149554ad4e" providerId="ADAL" clId="{460992D2-9409-40DE-9F90-CD6AA5D77FA9}" dt="2024-04-10T10:22:39.173" v="572" actId="478"/>
          <ac:picMkLst>
            <pc:docMk/>
            <pc:sldMk cId="930857346" sldId="2147480500"/>
            <ac:picMk id="5" creationId="{4CF527F4-7B55-B4FD-4F8B-CC27A65ADDAD}"/>
          </ac:picMkLst>
        </pc:picChg>
        <pc:picChg chg="add mod ord">
          <ac:chgData name="Yoel Kortick" userId="167978f5-7f40-4909-85d5-d4149554ad4e" providerId="ADAL" clId="{460992D2-9409-40DE-9F90-CD6AA5D77FA9}" dt="2024-04-10T10:23:00.227" v="604" actId="208"/>
          <ac:picMkLst>
            <pc:docMk/>
            <pc:sldMk cId="930857346" sldId="2147480500"/>
            <ac:picMk id="7" creationId="{9D37DD40-91D9-8F88-7D8D-FDE488CC43A3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27:18.323" v="723" actId="208"/>
        <pc:sldMkLst>
          <pc:docMk/>
          <pc:sldMk cId="3369601731" sldId="2147480501"/>
        </pc:sldMkLst>
        <pc:spChg chg="mod">
          <ac:chgData name="Yoel Kortick" userId="167978f5-7f40-4909-85d5-d4149554ad4e" providerId="ADAL" clId="{460992D2-9409-40DE-9F90-CD6AA5D77FA9}" dt="2024-04-10T10:27:10.310" v="720" actId="20577"/>
          <ac:spMkLst>
            <pc:docMk/>
            <pc:sldMk cId="3369601731" sldId="2147480501"/>
            <ac:spMk id="12" creationId="{AAEFD388-7CE0-C0F1-5020-0A2DEC088F02}"/>
          </ac:spMkLst>
        </pc:spChg>
        <pc:picChg chg="del">
          <ac:chgData name="Yoel Kortick" userId="167978f5-7f40-4909-85d5-d4149554ad4e" providerId="ADAL" clId="{460992D2-9409-40DE-9F90-CD6AA5D77FA9}" dt="2024-04-10T10:27:12.644" v="721" actId="478"/>
          <ac:picMkLst>
            <pc:docMk/>
            <pc:sldMk cId="3369601731" sldId="2147480501"/>
            <ac:picMk id="5" creationId="{5983C0CA-EA3C-A179-79A4-A97FAAC5E674}"/>
          </ac:picMkLst>
        </pc:picChg>
        <pc:picChg chg="add mod">
          <ac:chgData name="Yoel Kortick" userId="167978f5-7f40-4909-85d5-d4149554ad4e" providerId="ADAL" clId="{460992D2-9409-40DE-9F90-CD6AA5D77FA9}" dt="2024-04-10T10:27:18.323" v="723" actId="208"/>
          <ac:picMkLst>
            <pc:docMk/>
            <pc:sldMk cId="3369601731" sldId="2147480501"/>
            <ac:picMk id="6" creationId="{4E36BA83-2D39-C52F-E7F3-C7A87F154DCF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45:48.581" v="1178" actId="207"/>
        <pc:sldMkLst>
          <pc:docMk/>
          <pc:sldMk cId="1477082012" sldId="2147480502"/>
        </pc:sldMkLst>
        <pc:spChg chg="add mod">
          <ac:chgData name="Yoel Kortick" userId="167978f5-7f40-4909-85d5-d4149554ad4e" providerId="ADAL" clId="{460992D2-9409-40DE-9F90-CD6AA5D77FA9}" dt="2024-04-10T10:29:43.514" v="948" actId="1035"/>
          <ac:spMkLst>
            <pc:docMk/>
            <pc:sldMk cId="1477082012" sldId="2147480502"/>
            <ac:spMk id="5" creationId="{5861E0CC-E20E-1851-DF0B-104F27BE648F}"/>
          </ac:spMkLst>
        </pc:spChg>
        <pc:spChg chg="add mod">
          <ac:chgData name="Yoel Kortick" userId="167978f5-7f40-4909-85d5-d4149554ad4e" providerId="ADAL" clId="{460992D2-9409-40DE-9F90-CD6AA5D77FA9}" dt="2024-04-10T10:29:43.514" v="948" actId="1035"/>
          <ac:spMkLst>
            <pc:docMk/>
            <pc:sldMk cId="1477082012" sldId="2147480502"/>
            <ac:spMk id="7" creationId="{D941F859-12EB-108A-F2B8-6F01B64896A6}"/>
          </ac:spMkLst>
        </pc:spChg>
        <pc:spChg chg="add mod">
          <ac:chgData name="Yoel Kortick" userId="167978f5-7f40-4909-85d5-d4149554ad4e" providerId="ADAL" clId="{460992D2-9409-40DE-9F90-CD6AA5D77FA9}" dt="2024-04-10T10:45:48.581" v="1178" actId="207"/>
          <ac:spMkLst>
            <pc:docMk/>
            <pc:sldMk cId="1477082012" sldId="2147480502"/>
            <ac:spMk id="8" creationId="{6270D53D-6BCD-1028-850C-1429685CEEB2}"/>
          </ac:spMkLst>
        </pc:spChg>
        <pc:spChg chg="mod">
          <ac:chgData name="Yoel Kortick" userId="167978f5-7f40-4909-85d5-d4149554ad4e" providerId="ADAL" clId="{460992D2-9409-40DE-9F90-CD6AA5D77FA9}" dt="2024-04-10T10:27:43.737" v="809" actId="113"/>
          <ac:spMkLst>
            <pc:docMk/>
            <pc:sldMk cId="1477082012" sldId="2147480502"/>
            <ac:spMk id="12" creationId="{AD92BF87-1189-6B23-06F7-0D05F69F4260}"/>
          </ac:spMkLst>
        </pc:spChg>
        <pc:spChg chg="add mod">
          <ac:chgData name="Yoel Kortick" userId="167978f5-7f40-4909-85d5-d4149554ad4e" providerId="ADAL" clId="{460992D2-9409-40DE-9F90-CD6AA5D77FA9}" dt="2024-04-10T10:31:26.655" v="1025" actId="108"/>
          <ac:spMkLst>
            <pc:docMk/>
            <pc:sldMk cId="1477082012" sldId="2147480502"/>
            <ac:spMk id="13" creationId="{179D6DEA-D185-6EC6-FC54-5A3D7379945B}"/>
          </ac:spMkLst>
        </pc:spChg>
        <pc:spChg chg="add mod">
          <ac:chgData name="Yoel Kortick" userId="167978f5-7f40-4909-85d5-d4149554ad4e" providerId="ADAL" clId="{460992D2-9409-40DE-9F90-CD6AA5D77FA9}" dt="2024-04-10T10:30:34.797" v="1018" actId="14100"/>
          <ac:spMkLst>
            <pc:docMk/>
            <pc:sldMk cId="1477082012" sldId="2147480502"/>
            <ac:spMk id="15" creationId="{53276414-C073-9565-E921-CE2B23EC59F1}"/>
          </ac:spMkLst>
        </pc:spChg>
        <pc:spChg chg="add">
          <ac:chgData name="Yoel Kortick" userId="167978f5-7f40-4909-85d5-d4149554ad4e" providerId="ADAL" clId="{460992D2-9409-40DE-9F90-CD6AA5D77FA9}" dt="2024-04-10T10:30:53.600" v="1019" actId="11529"/>
          <ac:spMkLst>
            <pc:docMk/>
            <pc:sldMk cId="1477082012" sldId="2147480502"/>
            <ac:spMk id="16" creationId="{2D078114-C61A-4221-1024-7CAFD17A3887}"/>
          </ac:spMkLst>
        </pc:spChg>
        <pc:picChg chg="del">
          <ac:chgData name="Yoel Kortick" userId="167978f5-7f40-4909-85d5-d4149554ad4e" providerId="ADAL" clId="{460992D2-9409-40DE-9F90-CD6AA5D77FA9}" dt="2024-04-10T10:27:45.408" v="810" actId="478"/>
          <ac:picMkLst>
            <pc:docMk/>
            <pc:sldMk cId="1477082012" sldId="2147480502"/>
            <ac:picMk id="6" creationId="{1A0A0754-1653-74D4-C843-BDA8608C9B6A}"/>
          </ac:picMkLst>
        </pc:picChg>
        <pc:cxnChg chg="add mod">
          <ac:chgData name="Yoel Kortick" userId="167978f5-7f40-4909-85d5-d4149554ad4e" providerId="ADAL" clId="{460992D2-9409-40DE-9F90-CD6AA5D77FA9}" dt="2024-04-10T10:29:43.514" v="948" actId="1035"/>
          <ac:cxnSpMkLst>
            <pc:docMk/>
            <pc:sldMk cId="1477082012" sldId="2147480502"/>
            <ac:cxnSpMk id="10" creationId="{81D0727A-ED93-079F-BAF6-4F6C1D9E7A5E}"/>
          </ac:cxnSpMkLst>
        </pc:cxnChg>
        <pc:cxnChg chg="add mod">
          <ac:chgData name="Yoel Kortick" userId="167978f5-7f40-4909-85d5-d4149554ad4e" providerId="ADAL" clId="{460992D2-9409-40DE-9F90-CD6AA5D77FA9}" dt="2024-04-10T10:31:00.699" v="1021" actId="14100"/>
          <ac:cxnSpMkLst>
            <pc:docMk/>
            <pc:sldMk cId="1477082012" sldId="2147480502"/>
            <ac:cxnSpMk id="17" creationId="{584067BB-C700-A4E3-6F57-5710751B5C8A}"/>
          </ac:cxnSpMkLst>
        </pc:cxnChg>
      </pc:sldChg>
      <pc:sldChg chg="delSp modSp add mod">
        <pc:chgData name="Yoel Kortick" userId="167978f5-7f40-4909-85d5-d4149554ad4e" providerId="ADAL" clId="{460992D2-9409-40DE-9F90-CD6AA5D77FA9}" dt="2024-04-11T05:14:51.558" v="2471" actId="12"/>
        <pc:sldMkLst>
          <pc:docMk/>
          <pc:sldMk cId="1687883648" sldId="2147480503"/>
        </pc:sldMkLst>
        <pc:spChg chg="mod">
          <ac:chgData name="Yoel Kortick" userId="167978f5-7f40-4909-85d5-d4149554ad4e" providerId="ADAL" clId="{460992D2-9409-40DE-9F90-CD6AA5D77FA9}" dt="2024-04-10T10:33:00.775" v="1035"/>
          <ac:spMkLst>
            <pc:docMk/>
            <pc:sldMk cId="1687883648" sldId="2147480503"/>
            <ac:spMk id="4" creationId="{8705090C-18D4-36FA-9FC3-26176AA414E6}"/>
          </ac:spMkLst>
        </pc:spChg>
        <pc:spChg chg="mod">
          <ac:chgData name="Yoel Kortick" userId="167978f5-7f40-4909-85d5-d4149554ad4e" providerId="ADAL" clId="{460992D2-9409-40DE-9F90-CD6AA5D77FA9}" dt="2024-04-11T05:14:51.558" v="2471" actId="12"/>
          <ac:spMkLst>
            <pc:docMk/>
            <pc:sldMk cId="1687883648" sldId="2147480503"/>
            <ac:spMk id="12" creationId="{DB067C18-FD3F-5B2F-7B66-29C83CA8AE20}"/>
          </ac:spMkLst>
        </pc:spChg>
        <pc:picChg chg="del">
          <ac:chgData name="Yoel Kortick" userId="167978f5-7f40-4909-85d5-d4149554ad4e" providerId="ADAL" clId="{460992D2-9409-40DE-9F90-CD6AA5D77FA9}" dt="2024-04-10T10:33:03.345" v="1036" actId="478"/>
          <ac:picMkLst>
            <pc:docMk/>
            <pc:sldMk cId="1687883648" sldId="2147480503"/>
            <ac:picMk id="5" creationId="{14468D69-2A9F-EE5B-C30F-24DE20B326D5}"/>
          </ac:picMkLst>
        </pc:picChg>
      </pc:sldChg>
      <pc:sldChg chg="modSp add mod">
        <pc:chgData name="Yoel Kortick" userId="167978f5-7f40-4909-85d5-d4149554ad4e" providerId="ADAL" clId="{460992D2-9409-40DE-9F90-CD6AA5D77FA9}" dt="2024-04-10T10:34:22.453" v="1051" actId="403"/>
        <pc:sldMkLst>
          <pc:docMk/>
          <pc:sldMk cId="1605638702" sldId="2147480504"/>
        </pc:sldMkLst>
        <pc:spChg chg="mod">
          <ac:chgData name="Yoel Kortick" userId="167978f5-7f40-4909-85d5-d4149554ad4e" providerId="ADAL" clId="{460992D2-9409-40DE-9F90-CD6AA5D77FA9}" dt="2024-04-10T10:34:22.453" v="1051" actId="403"/>
          <ac:spMkLst>
            <pc:docMk/>
            <pc:sldMk cId="1605638702" sldId="2147480504"/>
            <ac:spMk id="12" creationId="{BE010C5A-01ED-48B3-7D28-74BE64D00451}"/>
          </ac:spMkLst>
        </pc:spChg>
      </pc:sldChg>
      <pc:sldChg chg="addSp delSp modSp add mod">
        <pc:chgData name="Yoel Kortick" userId="167978f5-7f40-4909-85d5-d4149554ad4e" providerId="ADAL" clId="{460992D2-9409-40DE-9F90-CD6AA5D77FA9}" dt="2024-04-10T10:42:50.279" v="1161" actId="208"/>
        <pc:sldMkLst>
          <pc:docMk/>
          <pc:sldMk cId="24503655" sldId="2147480505"/>
        </pc:sldMkLst>
        <pc:spChg chg="add mod">
          <ac:chgData name="Yoel Kortick" userId="167978f5-7f40-4909-85d5-d4149554ad4e" providerId="ADAL" clId="{460992D2-9409-40DE-9F90-CD6AA5D77FA9}" dt="2024-04-10T10:42:35.670" v="1120" actId="1035"/>
          <ac:spMkLst>
            <pc:docMk/>
            <pc:sldMk cId="24503655" sldId="2147480505"/>
            <ac:spMk id="6" creationId="{1FE82E00-1ACF-B34B-C8E0-915B28A08D3A}"/>
          </ac:spMkLst>
        </pc:spChg>
        <pc:spChg chg="add mod">
          <ac:chgData name="Yoel Kortick" userId="167978f5-7f40-4909-85d5-d4149554ad4e" providerId="ADAL" clId="{460992D2-9409-40DE-9F90-CD6AA5D77FA9}" dt="2024-04-10T10:42:48.361" v="1160" actId="14100"/>
          <ac:spMkLst>
            <pc:docMk/>
            <pc:sldMk cId="24503655" sldId="2147480505"/>
            <ac:spMk id="9" creationId="{673B6E4D-63F2-C93F-923F-A43FA9930064}"/>
          </ac:spMkLst>
        </pc:spChg>
        <pc:spChg chg="del">
          <ac:chgData name="Yoel Kortick" userId="167978f5-7f40-4909-85d5-d4149554ad4e" providerId="ADAL" clId="{460992D2-9409-40DE-9F90-CD6AA5D77FA9}" dt="2024-04-10T10:41:50.711" v="1054" actId="478"/>
          <ac:spMkLst>
            <pc:docMk/>
            <pc:sldMk cId="24503655" sldId="2147480505"/>
            <ac:spMk id="12" creationId="{23E76070-26F1-FCCE-B212-71F6F922E578}"/>
          </ac:spMkLst>
        </pc:spChg>
        <pc:picChg chg="add mod">
          <ac:chgData name="Yoel Kortick" userId="167978f5-7f40-4909-85d5-d4149554ad4e" providerId="ADAL" clId="{460992D2-9409-40DE-9F90-CD6AA5D77FA9}" dt="2024-04-10T10:42:35.670" v="1120" actId="1035"/>
          <ac:picMkLst>
            <pc:docMk/>
            <pc:sldMk cId="24503655" sldId="2147480505"/>
            <ac:picMk id="5" creationId="{7F80DAAF-8038-CB2F-86A7-A60EB7F2086B}"/>
          </ac:picMkLst>
        </pc:picChg>
        <pc:picChg chg="add mod">
          <ac:chgData name="Yoel Kortick" userId="167978f5-7f40-4909-85d5-d4149554ad4e" providerId="ADAL" clId="{460992D2-9409-40DE-9F90-CD6AA5D77FA9}" dt="2024-04-10T10:42:50.279" v="1161" actId="208"/>
          <ac:picMkLst>
            <pc:docMk/>
            <pc:sldMk cId="24503655" sldId="2147480505"/>
            <ac:picMk id="8" creationId="{6BAE9C51-0764-4E14-8876-26A041A656EB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0:46:50.282" v="1297" actId="11529"/>
        <pc:sldMkLst>
          <pc:docMk/>
          <pc:sldMk cId="1046662401" sldId="2147480506"/>
        </pc:sldMkLst>
        <pc:spChg chg="del">
          <ac:chgData name="Yoel Kortick" userId="167978f5-7f40-4909-85d5-d4149554ad4e" providerId="ADAL" clId="{460992D2-9409-40DE-9F90-CD6AA5D77FA9}" dt="2024-04-10T10:45:35.346" v="1163" actId="478"/>
          <ac:spMkLst>
            <pc:docMk/>
            <pc:sldMk cId="1046662401" sldId="2147480506"/>
            <ac:spMk id="6" creationId="{3CFF7081-96EB-01C3-BBFF-1CA3B6C275BD}"/>
          </ac:spMkLst>
        </pc:spChg>
        <pc:spChg chg="del">
          <ac:chgData name="Yoel Kortick" userId="167978f5-7f40-4909-85d5-d4149554ad4e" providerId="ADAL" clId="{460992D2-9409-40DE-9F90-CD6AA5D77FA9}" dt="2024-04-10T10:45:35.346" v="1163" actId="478"/>
          <ac:spMkLst>
            <pc:docMk/>
            <pc:sldMk cId="1046662401" sldId="2147480506"/>
            <ac:spMk id="9" creationId="{E5200D1E-9D08-0797-358A-3AAF913BDFCC}"/>
          </ac:spMkLst>
        </pc:spChg>
        <pc:spChg chg="add mod">
          <ac:chgData name="Yoel Kortick" userId="167978f5-7f40-4909-85d5-d4149554ad4e" providerId="ADAL" clId="{460992D2-9409-40DE-9F90-CD6AA5D77FA9}" dt="2024-04-10T10:46:38.818" v="1294" actId="1076"/>
          <ac:spMkLst>
            <pc:docMk/>
            <pc:sldMk cId="1046662401" sldId="2147480506"/>
            <ac:spMk id="10" creationId="{A31392E5-71C8-9BD7-C1F1-B710FC163C13}"/>
          </ac:spMkLst>
        </pc:spChg>
        <pc:spChg chg="add">
          <ac:chgData name="Yoel Kortick" userId="167978f5-7f40-4909-85d5-d4149554ad4e" providerId="ADAL" clId="{460992D2-9409-40DE-9F90-CD6AA5D77FA9}" dt="2024-04-10T10:46:50.282" v="1297" actId="11529"/>
          <ac:spMkLst>
            <pc:docMk/>
            <pc:sldMk cId="1046662401" sldId="2147480506"/>
            <ac:spMk id="13" creationId="{F2601071-2D73-EA9A-EF6E-C6320D056AE5}"/>
          </ac:spMkLst>
        </pc:spChg>
        <pc:picChg chg="del">
          <ac:chgData name="Yoel Kortick" userId="167978f5-7f40-4909-85d5-d4149554ad4e" providerId="ADAL" clId="{460992D2-9409-40DE-9F90-CD6AA5D77FA9}" dt="2024-04-10T10:45:35.346" v="1163" actId="478"/>
          <ac:picMkLst>
            <pc:docMk/>
            <pc:sldMk cId="1046662401" sldId="2147480506"/>
            <ac:picMk id="5" creationId="{E6EBF383-30C4-8ED3-896D-C8EF0E4D8F64}"/>
          </ac:picMkLst>
        </pc:picChg>
        <pc:picChg chg="add mod">
          <ac:chgData name="Yoel Kortick" userId="167978f5-7f40-4909-85d5-d4149554ad4e" providerId="ADAL" clId="{460992D2-9409-40DE-9F90-CD6AA5D77FA9}" dt="2024-04-10T10:45:41.732" v="1177" actId="208"/>
          <ac:picMkLst>
            <pc:docMk/>
            <pc:sldMk cId="1046662401" sldId="2147480506"/>
            <ac:picMk id="7" creationId="{3F21BD72-109B-2248-5E67-5F32A15B829F}"/>
          </ac:picMkLst>
        </pc:picChg>
        <pc:picChg chg="del">
          <ac:chgData name="Yoel Kortick" userId="167978f5-7f40-4909-85d5-d4149554ad4e" providerId="ADAL" clId="{460992D2-9409-40DE-9F90-CD6AA5D77FA9}" dt="2024-04-10T10:45:35.346" v="1163" actId="478"/>
          <ac:picMkLst>
            <pc:docMk/>
            <pc:sldMk cId="1046662401" sldId="2147480506"/>
            <ac:picMk id="8" creationId="{DEB84B87-0306-5545-6D17-36B3C7EA210C}"/>
          </ac:picMkLst>
        </pc:picChg>
        <pc:cxnChg chg="add mod">
          <ac:chgData name="Yoel Kortick" userId="167978f5-7f40-4909-85d5-d4149554ad4e" providerId="ADAL" clId="{460992D2-9409-40DE-9F90-CD6AA5D77FA9}" dt="2024-04-10T10:46:42.866" v="1296" actId="14100"/>
          <ac:cxnSpMkLst>
            <pc:docMk/>
            <pc:sldMk cId="1046662401" sldId="2147480506"/>
            <ac:cxnSpMk id="11" creationId="{D9EB9FD0-4F89-0070-A90A-4B446F0D29FF}"/>
          </ac:cxnSpMkLst>
        </pc:cxnChg>
      </pc:sldChg>
      <pc:sldChg chg="addSp delSp modSp add mod">
        <pc:chgData name="Yoel Kortick" userId="167978f5-7f40-4909-85d5-d4149554ad4e" providerId="ADAL" clId="{460992D2-9409-40DE-9F90-CD6AA5D77FA9}" dt="2024-04-10T10:53:02.868" v="1669" actId="403"/>
        <pc:sldMkLst>
          <pc:docMk/>
          <pc:sldMk cId="521977575" sldId="2147480507"/>
        </pc:sldMkLst>
        <pc:spChg chg="add del">
          <ac:chgData name="Yoel Kortick" userId="167978f5-7f40-4909-85d5-d4149554ad4e" providerId="ADAL" clId="{460992D2-9409-40DE-9F90-CD6AA5D77FA9}" dt="2024-04-10T10:52:09.006" v="1641" actId="478"/>
          <ac:spMkLst>
            <pc:docMk/>
            <pc:sldMk cId="521977575" sldId="2147480507"/>
            <ac:spMk id="6" creationId="{169CEACD-8989-718C-28A5-CF992986D23E}"/>
          </ac:spMkLst>
        </pc:spChg>
        <pc:spChg chg="add del">
          <ac:chgData name="Yoel Kortick" userId="167978f5-7f40-4909-85d5-d4149554ad4e" providerId="ADAL" clId="{460992D2-9409-40DE-9F90-CD6AA5D77FA9}" dt="2024-04-10T10:52:09.006" v="1641" actId="478"/>
          <ac:spMkLst>
            <pc:docMk/>
            <pc:sldMk cId="521977575" sldId="2147480507"/>
            <ac:spMk id="7" creationId="{DAD943F0-5BB2-A39A-C8A8-B4E8A4456D1A}"/>
          </ac:spMkLst>
        </pc:spChg>
        <pc:spChg chg="mod">
          <ac:chgData name="Yoel Kortick" userId="167978f5-7f40-4909-85d5-d4149554ad4e" providerId="ADAL" clId="{460992D2-9409-40DE-9F90-CD6AA5D77FA9}" dt="2024-04-10T10:53:02.868" v="1669" actId="403"/>
          <ac:spMkLst>
            <pc:docMk/>
            <pc:sldMk cId="521977575" sldId="2147480507"/>
            <ac:spMk id="12" creationId="{1FC0411B-4F85-301C-AD17-64702720B3E3}"/>
          </ac:spMkLst>
        </pc:spChg>
        <pc:picChg chg="add del mod">
          <ac:chgData name="Yoel Kortick" userId="167978f5-7f40-4909-85d5-d4149554ad4e" providerId="ADAL" clId="{460992D2-9409-40DE-9F90-CD6AA5D77FA9}" dt="2024-04-10T10:52:09.006" v="1641" actId="478"/>
          <ac:picMkLst>
            <pc:docMk/>
            <pc:sldMk cId="521977575" sldId="2147480507"/>
            <ac:picMk id="5" creationId="{EE3E047E-C0DB-F0C7-024A-7B5D129D0174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1:03:09.807" v="1895" actId="208"/>
        <pc:sldMkLst>
          <pc:docMk/>
          <pc:sldMk cId="1604814772" sldId="2147480508"/>
        </pc:sldMkLst>
        <pc:spChg chg="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6" creationId="{E79904FA-F604-6C15-36B4-F0D0E1F5A824}"/>
          </ac:spMkLst>
        </pc:spChg>
        <pc:spChg chg="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7" creationId="{F70FBBCB-134D-C69D-2498-E5B7C7F787CE}"/>
          </ac:spMkLst>
        </pc:spChg>
        <pc:spChg chg="add mod">
          <ac:chgData name="Yoel Kortick" userId="167978f5-7f40-4909-85d5-d4149554ad4e" providerId="ADAL" clId="{460992D2-9409-40DE-9F90-CD6AA5D77FA9}" dt="2024-04-10T10:50:45.214" v="1621" actId="1035"/>
          <ac:spMkLst>
            <pc:docMk/>
            <pc:sldMk cId="1604814772" sldId="2147480508"/>
            <ac:spMk id="9" creationId="{66BD0D7B-78CE-2E74-60BF-F14AD07C9FDB}"/>
          </ac:spMkLst>
        </pc:spChg>
        <pc:spChg chg="del mod">
          <ac:chgData name="Yoel Kortick" userId="167978f5-7f40-4909-85d5-d4149554ad4e" providerId="ADAL" clId="{460992D2-9409-40DE-9F90-CD6AA5D77FA9}" dt="2024-04-10T10:50:39.610" v="1610" actId="478"/>
          <ac:spMkLst>
            <pc:docMk/>
            <pc:sldMk cId="1604814772" sldId="2147480508"/>
            <ac:spMk id="12" creationId="{7332C5AE-6AF8-94E1-24C7-183320DBBC9E}"/>
          </ac:spMkLst>
        </pc:spChg>
        <pc:spChg chg="add mod">
          <ac:chgData name="Yoel Kortick" userId="167978f5-7f40-4909-85d5-d4149554ad4e" providerId="ADAL" clId="{460992D2-9409-40DE-9F90-CD6AA5D77FA9}" dt="2024-04-10T10:53:28.260" v="1670"/>
          <ac:spMkLst>
            <pc:docMk/>
            <pc:sldMk cId="1604814772" sldId="2147480508"/>
            <ac:spMk id="14" creationId="{CBCD259F-2B79-985E-41EC-CFE7701FA21B}"/>
          </ac:spMkLst>
        </pc:spChg>
        <pc:picChg chg="del">
          <ac:chgData name="Yoel Kortick" userId="167978f5-7f40-4909-85d5-d4149554ad4e" providerId="ADAL" clId="{460992D2-9409-40DE-9F90-CD6AA5D77FA9}" dt="2024-04-10T10:49:25.708" v="1504" actId="478"/>
          <ac:picMkLst>
            <pc:docMk/>
            <pc:sldMk cId="1604814772" sldId="2147480508"/>
            <ac:picMk id="5" creationId="{8C0BD334-710B-4630-661F-277246861D93}"/>
          </ac:picMkLst>
        </pc:picChg>
        <pc:picChg chg="add del mod ord">
          <ac:chgData name="Yoel Kortick" userId="167978f5-7f40-4909-85d5-d4149554ad4e" providerId="ADAL" clId="{460992D2-9409-40DE-9F90-CD6AA5D77FA9}" dt="2024-04-10T11:03:00.907" v="1883" actId="478"/>
          <ac:picMkLst>
            <pc:docMk/>
            <pc:sldMk cId="1604814772" sldId="2147480508"/>
            <ac:picMk id="8" creationId="{1DE85059-7352-934D-E0F4-9881C9ACA84E}"/>
          </ac:picMkLst>
        </pc:picChg>
        <pc:picChg chg="add mod ord">
          <ac:chgData name="Yoel Kortick" userId="167978f5-7f40-4909-85d5-d4149554ad4e" providerId="ADAL" clId="{460992D2-9409-40DE-9F90-CD6AA5D77FA9}" dt="2024-04-10T11:03:09.807" v="1895" actId="208"/>
          <ac:picMkLst>
            <pc:docMk/>
            <pc:sldMk cId="1604814772" sldId="2147480508"/>
            <ac:picMk id="16" creationId="{A6811600-81FD-CAA5-0D51-F3AF1271D361}"/>
          </ac:picMkLst>
        </pc:picChg>
        <pc:cxnChg chg="add mod">
          <ac:chgData name="Yoel Kortick" userId="167978f5-7f40-4909-85d5-d4149554ad4e" providerId="ADAL" clId="{460992D2-9409-40DE-9F90-CD6AA5D77FA9}" dt="2024-04-10T10:50:45.214" v="1621" actId="1035"/>
          <ac:cxnSpMkLst>
            <pc:docMk/>
            <pc:sldMk cId="1604814772" sldId="2147480508"/>
            <ac:cxnSpMk id="10" creationId="{4868F633-F92B-C119-8B2C-E10D9389615C}"/>
          </ac:cxnSpMkLst>
        </pc:cxnChg>
        <pc:cxnChg chg="add mod">
          <ac:chgData name="Yoel Kortick" userId="167978f5-7f40-4909-85d5-d4149554ad4e" providerId="ADAL" clId="{460992D2-9409-40DE-9F90-CD6AA5D77FA9}" dt="2024-04-10T10:53:28.260" v="1670"/>
          <ac:cxnSpMkLst>
            <pc:docMk/>
            <pc:sldMk cId="1604814772" sldId="2147480508"/>
            <ac:cxnSpMk id="13" creationId="{CFC020A8-A230-0D1F-BEC0-CA804B57A3A1}"/>
          </ac:cxnSpMkLst>
        </pc:cxnChg>
      </pc:sldChg>
      <pc:sldChg chg="addSp modSp add del mod">
        <pc:chgData name="Yoel Kortick" userId="167978f5-7f40-4909-85d5-d4149554ad4e" providerId="ADAL" clId="{460992D2-9409-40DE-9F90-CD6AA5D77FA9}" dt="2024-04-10T10:53:33.020" v="1671" actId="47"/>
        <pc:sldMkLst>
          <pc:docMk/>
          <pc:sldMk cId="3636451279" sldId="2147480509"/>
        </pc:sldMkLst>
        <pc:spChg chg="add mod">
          <ac:chgData name="Yoel Kortick" userId="167978f5-7f40-4909-85d5-d4149554ad4e" providerId="ADAL" clId="{460992D2-9409-40DE-9F90-CD6AA5D77FA9}" dt="2024-04-10T10:51:18.649" v="1637" actId="14100"/>
          <ac:spMkLst>
            <pc:docMk/>
            <pc:sldMk cId="3636451279" sldId="2147480509"/>
            <ac:spMk id="2" creationId="{C892D672-F8DC-E58B-C69D-F033E68FA85D}"/>
          </ac:spMkLst>
        </pc:spChg>
        <pc:cxnChg chg="mod">
          <ac:chgData name="Yoel Kortick" userId="167978f5-7f40-4909-85d5-d4149554ad4e" providerId="ADAL" clId="{460992D2-9409-40DE-9F90-CD6AA5D77FA9}" dt="2024-04-10T10:51:23.812" v="1639" actId="14100"/>
          <ac:cxnSpMkLst>
            <pc:docMk/>
            <pc:sldMk cId="3636451279" sldId="2147480509"/>
            <ac:cxnSpMk id="10" creationId="{D670448B-FFEA-E422-8503-688099D44282}"/>
          </ac:cxnSpMkLst>
        </pc:cxnChg>
      </pc:sldChg>
      <pc:sldChg chg="delSp modSp add mod">
        <pc:chgData name="Yoel Kortick" userId="167978f5-7f40-4909-85d5-d4149554ad4e" providerId="ADAL" clId="{460992D2-9409-40DE-9F90-CD6AA5D77FA9}" dt="2024-04-10T10:52:20.734" v="1661" actId="1035"/>
        <pc:sldMkLst>
          <pc:docMk/>
          <pc:sldMk cId="1599072218" sldId="2147480510"/>
        </pc:sldMkLst>
        <pc:spChg chg="mod">
          <ac:chgData name="Yoel Kortick" userId="167978f5-7f40-4909-85d5-d4149554ad4e" providerId="ADAL" clId="{460992D2-9409-40DE-9F90-CD6AA5D77FA9}" dt="2024-04-10T10:52:20.734" v="1661" actId="1035"/>
          <ac:spMkLst>
            <pc:docMk/>
            <pc:sldMk cId="1599072218" sldId="2147480510"/>
            <ac:spMk id="6" creationId="{5A04C6F4-CD2A-3297-69AC-AA0D48F5F397}"/>
          </ac:spMkLst>
        </pc:spChg>
        <pc:spChg chg="mod">
          <ac:chgData name="Yoel Kortick" userId="167978f5-7f40-4909-85d5-d4149554ad4e" providerId="ADAL" clId="{460992D2-9409-40DE-9F90-CD6AA5D77FA9}" dt="2024-04-10T10:52:20.734" v="1661" actId="1035"/>
          <ac:spMkLst>
            <pc:docMk/>
            <pc:sldMk cId="1599072218" sldId="2147480510"/>
            <ac:spMk id="7" creationId="{5B39A43B-68D4-93B7-6235-3C2C6FBDAC07}"/>
          </ac:spMkLst>
        </pc:spChg>
        <pc:spChg chg="del">
          <ac:chgData name="Yoel Kortick" userId="167978f5-7f40-4909-85d5-d4149554ad4e" providerId="ADAL" clId="{460992D2-9409-40DE-9F90-CD6AA5D77FA9}" dt="2024-04-10T10:52:15.936" v="1642" actId="478"/>
          <ac:spMkLst>
            <pc:docMk/>
            <pc:sldMk cId="1599072218" sldId="2147480510"/>
            <ac:spMk id="12" creationId="{60808EC4-63CE-1AEA-93D7-E1ACD574AB46}"/>
          </ac:spMkLst>
        </pc:spChg>
        <pc:picChg chg="mod">
          <ac:chgData name="Yoel Kortick" userId="167978f5-7f40-4909-85d5-d4149554ad4e" providerId="ADAL" clId="{460992D2-9409-40DE-9F90-CD6AA5D77FA9}" dt="2024-04-10T10:52:20.734" v="1661" actId="1035"/>
          <ac:picMkLst>
            <pc:docMk/>
            <pc:sldMk cId="1599072218" sldId="2147480510"/>
            <ac:picMk id="5" creationId="{DF4F6328-5417-FB5A-4047-3D9C0939C06F}"/>
          </ac:picMkLst>
        </pc:picChg>
      </pc:sldChg>
      <pc:sldChg chg="addSp modSp add mod">
        <pc:chgData name="Yoel Kortick" userId="167978f5-7f40-4909-85d5-d4149554ad4e" providerId="ADAL" clId="{460992D2-9409-40DE-9F90-CD6AA5D77FA9}" dt="2024-04-10T10:55:56.840" v="1810" actId="313"/>
        <pc:sldMkLst>
          <pc:docMk/>
          <pc:sldMk cId="1728525342" sldId="2147480511"/>
        </pc:sldMkLst>
        <pc:spChg chg="add mod">
          <ac:chgData name="Yoel Kortick" userId="167978f5-7f40-4909-85d5-d4149554ad4e" providerId="ADAL" clId="{460992D2-9409-40DE-9F90-CD6AA5D77FA9}" dt="2024-04-10T10:54:45.283" v="1682" actId="1035"/>
          <ac:spMkLst>
            <pc:docMk/>
            <pc:sldMk cId="1728525342" sldId="2147480511"/>
            <ac:spMk id="6" creationId="{5213321F-74C6-BB7B-9730-C03438FD67CA}"/>
          </ac:spMkLst>
        </pc:spChg>
        <pc:spChg chg="add">
          <ac:chgData name="Yoel Kortick" userId="167978f5-7f40-4909-85d5-d4149554ad4e" providerId="ADAL" clId="{460992D2-9409-40DE-9F90-CD6AA5D77FA9}" dt="2024-04-10T10:54:49.655" v="1683" actId="11529"/>
          <ac:spMkLst>
            <pc:docMk/>
            <pc:sldMk cId="1728525342" sldId="2147480511"/>
            <ac:spMk id="7" creationId="{1246788E-5F41-45F9-08E8-CA1949C67747}"/>
          </ac:spMkLst>
        </pc:spChg>
        <pc:spChg chg="add mod">
          <ac:chgData name="Yoel Kortick" userId="167978f5-7f40-4909-85d5-d4149554ad4e" providerId="ADAL" clId="{460992D2-9409-40DE-9F90-CD6AA5D77FA9}" dt="2024-04-10T10:55:56.840" v="1810" actId="313"/>
          <ac:spMkLst>
            <pc:docMk/>
            <pc:sldMk cId="1728525342" sldId="2147480511"/>
            <ac:spMk id="10" creationId="{75F0B161-B02E-5F45-4FFE-80F2B869C100}"/>
          </ac:spMkLst>
        </pc:spChg>
        <pc:spChg chg="mod">
          <ac:chgData name="Yoel Kortick" userId="167978f5-7f40-4909-85d5-d4149554ad4e" providerId="ADAL" clId="{460992D2-9409-40DE-9F90-CD6AA5D77FA9}" dt="2024-04-10T10:55:31.868" v="1778" actId="33524"/>
          <ac:spMkLst>
            <pc:docMk/>
            <pc:sldMk cId="1728525342" sldId="2147480511"/>
            <ac:spMk id="12" creationId="{61638105-82CA-5AF6-90C5-C1ECF8480383}"/>
          </ac:spMkLst>
        </pc:spChg>
        <pc:picChg chg="add mod">
          <ac:chgData name="Yoel Kortick" userId="167978f5-7f40-4909-85d5-d4149554ad4e" providerId="ADAL" clId="{460992D2-9409-40DE-9F90-CD6AA5D77FA9}" dt="2024-04-10T10:54:37.839" v="1680" actId="208"/>
          <ac:picMkLst>
            <pc:docMk/>
            <pc:sldMk cId="1728525342" sldId="2147480511"/>
            <ac:picMk id="5" creationId="{65FFE474-38FF-2CB7-B20A-262F45355A5D}"/>
          </ac:picMkLst>
        </pc:picChg>
        <pc:picChg chg="add mod">
          <ac:chgData name="Yoel Kortick" userId="167978f5-7f40-4909-85d5-d4149554ad4e" providerId="ADAL" clId="{460992D2-9409-40DE-9F90-CD6AA5D77FA9}" dt="2024-04-10T10:55:09.396" v="1725" actId="208"/>
          <ac:picMkLst>
            <pc:docMk/>
            <pc:sldMk cId="1728525342" sldId="2147480511"/>
            <ac:picMk id="9" creationId="{15C3AE90-5AB7-AE64-734D-5D3C7F1A9BC3}"/>
          </ac:picMkLst>
        </pc:picChg>
        <pc:cxnChg chg="add mod">
          <ac:chgData name="Yoel Kortick" userId="167978f5-7f40-4909-85d5-d4149554ad4e" providerId="ADAL" clId="{460992D2-9409-40DE-9F90-CD6AA5D77FA9}" dt="2024-04-10T10:55:37.421" v="1779" actId="14100"/>
          <ac:cxnSpMkLst>
            <pc:docMk/>
            <pc:sldMk cId="1728525342" sldId="2147480511"/>
            <ac:cxnSpMk id="11" creationId="{9827A8A1-134A-169D-0189-426B4BC9B6AA}"/>
          </ac:cxnSpMkLst>
        </pc:cxnChg>
      </pc:sldChg>
      <pc:sldChg chg="addSp delSp modSp add mod">
        <pc:chgData name="Yoel Kortick" userId="167978f5-7f40-4909-85d5-d4149554ad4e" providerId="ADAL" clId="{460992D2-9409-40DE-9F90-CD6AA5D77FA9}" dt="2024-04-10T11:08:18.598" v="2131" actId="208"/>
        <pc:sldMkLst>
          <pc:docMk/>
          <pc:sldMk cId="3738545075" sldId="2147480512"/>
        </pc:sldMkLst>
        <pc:spChg chg="mod">
          <ac:chgData name="Yoel Kortick" userId="167978f5-7f40-4909-85d5-d4149554ad4e" providerId="ADAL" clId="{460992D2-9409-40DE-9F90-CD6AA5D77FA9}" dt="2024-04-10T11:08:05.411" v="2125" actId="1076"/>
          <ac:spMkLst>
            <pc:docMk/>
            <pc:sldMk cId="3738545075" sldId="2147480512"/>
            <ac:spMk id="10" creationId="{8DC4C5F8-5327-71C0-4BAA-FCCC5B4A17C5}"/>
          </ac:spMkLst>
        </pc:spChg>
        <pc:spChg chg="del">
          <ac:chgData name="Yoel Kortick" userId="167978f5-7f40-4909-85d5-d4149554ad4e" providerId="ADAL" clId="{460992D2-9409-40DE-9F90-CD6AA5D77FA9}" dt="2024-04-10T11:07:51.331" v="2121" actId="478"/>
          <ac:spMkLst>
            <pc:docMk/>
            <pc:sldMk cId="3738545075" sldId="2147480512"/>
            <ac:spMk id="13" creationId="{4BDCF6B0-B6D1-342A-DE7F-0EB85A21FE8E}"/>
          </ac:spMkLst>
        </pc:spChg>
        <pc:picChg chg="add mod ord">
          <ac:chgData name="Yoel Kortick" userId="167978f5-7f40-4909-85d5-d4149554ad4e" providerId="ADAL" clId="{460992D2-9409-40DE-9F90-CD6AA5D77FA9}" dt="2024-04-10T11:08:18.598" v="2131" actId="208"/>
          <ac:picMkLst>
            <pc:docMk/>
            <pc:sldMk cId="3738545075" sldId="2147480512"/>
            <ac:picMk id="5" creationId="{AA820248-904C-633C-66D4-BF659FB68C44}"/>
          </ac:picMkLst>
        </pc:picChg>
        <pc:picChg chg="del">
          <ac:chgData name="Yoel Kortick" userId="167978f5-7f40-4909-85d5-d4149554ad4e" providerId="ADAL" clId="{460992D2-9409-40DE-9F90-CD6AA5D77FA9}" dt="2024-04-10T11:06:37.405" v="1898" actId="478"/>
          <ac:picMkLst>
            <pc:docMk/>
            <pc:sldMk cId="3738545075" sldId="2147480512"/>
            <ac:picMk id="7" creationId="{E4C6EFAB-C403-1B65-A666-4F85C77705E7}"/>
          </ac:picMkLst>
        </pc:picChg>
        <pc:cxnChg chg="add mod">
          <ac:chgData name="Yoel Kortick" userId="167978f5-7f40-4909-85d5-d4149554ad4e" providerId="ADAL" clId="{460992D2-9409-40DE-9F90-CD6AA5D77FA9}" dt="2024-04-10T11:08:15.979" v="2130" actId="571"/>
          <ac:cxnSpMkLst>
            <pc:docMk/>
            <pc:sldMk cId="3738545075" sldId="2147480512"/>
            <ac:cxnSpMk id="9" creationId="{B80FB0A8-B8E0-340D-5E5F-E6209AD385A0}"/>
          </ac:cxnSpMkLst>
        </pc:cxnChg>
        <pc:cxnChg chg="mod">
          <ac:chgData name="Yoel Kortick" userId="167978f5-7f40-4909-85d5-d4149554ad4e" providerId="ADAL" clId="{460992D2-9409-40DE-9F90-CD6AA5D77FA9}" dt="2024-04-10T11:08:13.920" v="2129" actId="14100"/>
          <ac:cxnSpMkLst>
            <pc:docMk/>
            <pc:sldMk cId="3738545075" sldId="2147480512"/>
            <ac:cxnSpMk id="11" creationId="{F00C574A-83D0-633B-FF0C-05CB91E0C107}"/>
          </ac:cxnSpMkLst>
        </pc:cxnChg>
      </pc:sldChg>
      <pc:sldChg chg="delSp modSp add del mod">
        <pc:chgData name="Yoel Kortick" userId="167978f5-7f40-4909-85d5-d4149554ad4e" providerId="ADAL" clId="{460992D2-9409-40DE-9F90-CD6AA5D77FA9}" dt="2024-04-10T11:29:24.010" v="2467" actId="47"/>
        <pc:sldMkLst>
          <pc:docMk/>
          <pc:sldMk cId="4005350448" sldId="2147480513"/>
        </pc:sldMkLst>
        <pc:spChg chg="mod">
          <ac:chgData name="Yoel Kortick" userId="167978f5-7f40-4909-85d5-d4149554ad4e" providerId="ADAL" clId="{460992D2-9409-40DE-9F90-CD6AA5D77FA9}" dt="2024-04-10T11:15:48.182" v="2410" actId="20577"/>
          <ac:spMkLst>
            <pc:docMk/>
            <pc:sldMk cId="4005350448" sldId="2147480513"/>
            <ac:spMk id="5" creationId="{649B874C-8671-5D4D-6A42-B6F9477BB0AB}"/>
          </ac:spMkLst>
        </pc:spChg>
        <pc:picChg chg="del">
          <ac:chgData name="Yoel Kortick" userId="167978f5-7f40-4909-85d5-d4149554ad4e" providerId="ADAL" clId="{460992D2-9409-40DE-9F90-CD6AA5D77FA9}" dt="2024-04-10T11:15:44.875" v="2409" actId="478"/>
          <ac:picMkLst>
            <pc:docMk/>
            <pc:sldMk cId="4005350448" sldId="2147480513"/>
            <ac:picMk id="6" creationId="{EBA4A0F8-CD90-D5F0-8D3C-3303DA87906E}"/>
          </ac:picMkLst>
        </pc:picChg>
      </pc:sldChg>
      <pc:sldChg chg="addSp delSp modSp add mod">
        <pc:chgData name="Yoel Kortick" userId="167978f5-7f40-4909-85d5-d4149554ad4e" providerId="ADAL" clId="{460992D2-9409-40DE-9F90-CD6AA5D77FA9}" dt="2024-04-10T11:16:56.955" v="2450" actId="208"/>
        <pc:sldMkLst>
          <pc:docMk/>
          <pc:sldMk cId="2601371391" sldId="2147480514"/>
        </pc:sldMkLst>
        <pc:spChg chg="del">
          <ac:chgData name="Yoel Kortick" userId="167978f5-7f40-4909-85d5-d4149554ad4e" providerId="ADAL" clId="{460992D2-9409-40DE-9F90-CD6AA5D77FA9}" dt="2024-04-10T11:16:09.568" v="2412" actId="478"/>
          <ac:spMkLst>
            <pc:docMk/>
            <pc:sldMk cId="2601371391" sldId="2147480514"/>
            <ac:spMk id="5" creationId="{3E420AFA-B9A2-7732-AB24-FC23FE5E18AF}"/>
          </ac:spMkLst>
        </pc:spChg>
        <pc:spChg chg="add del mod">
          <ac:chgData name="Yoel Kortick" userId="167978f5-7f40-4909-85d5-d4149554ad4e" providerId="ADAL" clId="{460992D2-9409-40DE-9F90-CD6AA5D77FA9}" dt="2024-04-10T11:16:10.938" v="2413" actId="478"/>
          <ac:spMkLst>
            <pc:docMk/>
            <pc:sldMk cId="2601371391" sldId="2147480514"/>
            <ac:spMk id="6" creationId="{2318F1EF-1628-0AC2-5E00-0965454A7D25}"/>
          </ac:spMkLst>
        </pc:spChg>
        <pc:spChg chg="del">
          <ac:chgData name="Yoel Kortick" userId="167978f5-7f40-4909-85d5-d4149554ad4e" providerId="ADAL" clId="{460992D2-9409-40DE-9F90-CD6AA5D77FA9}" dt="2024-04-10T11:16:12.002" v="2414" actId="478"/>
          <ac:spMkLst>
            <pc:docMk/>
            <pc:sldMk cId="2601371391" sldId="2147480514"/>
            <ac:spMk id="7" creationId="{DB3DD051-9A13-8A4E-43C7-CEBA6D68C3AA}"/>
          </ac:spMkLst>
        </pc:spChg>
        <pc:spChg chg="del">
          <ac:chgData name="Yoel Kortick" userId="167978f5-7f40-4909-85d5-d4149554ad4e" providerId="ADAL" clId="{460992D2-9409-40DE-9F90-CD6AA5D77FA9}" dt="2024-04-10T11:16:13.744" v="2416" actId="478"/>
          <ac:spMkLst>
            <pc:docMk/>
            <pc:sldMk cId="2601371391" sldId="2147480514"/>
            <ac:spMk id="9" creationId="{B77AB2CA-45CC-0D5C-1347-CA14327E3539}"/>
          </ac:spMkLst>
        </pc:spChg>
        <pc:spChg chg="add mod">
          <ac:chgData name="Yoel Kortick" userId="167978f5-7f40-4909-85d5-d4149554ad4e" providerId="ADAL" clId="{460992D2-9409-40DE-9F90-CD6AA5D77FA9}" dt="2024-04-10T11:16:47.556" v="2449" actId="13926"/>
          <ac:spMkLst>
            <pc:docMk/>
            <pc:sldMk cId="2601371391" sldId="2147480514"/>
            <ac:spMk id="12" creationId="{7B8102D3-1AF5-A553-E32B-8F6748976A7E}"/>
          </ac:spMkLst>
        </pc:spChg>
        <pc:picChg chg="add mod">
          <ac:chgData name="Yoel Kortick" userId="167978f5-7f40-4909-85d5-d4149554ad4e" providerId="ADAL" clId="{460992D2-9409-40DE-9F90-CD6AA5D77FA9}" dt="2024-04-10T11:16:56.955" v="2450" actId="208"/>
          <ac:picMkLst>
            <pc:docMk/>
            <pc:sldMk cId="2601371391" sldId="2147480514"/>
            <ac:picMk id="11" creationId="{24396015-F878-0C49-BDE4-20AC00B77FAC}"/>
          </ac:picMkLst>
        </pc:picChg>
        <pc:cxnChg chg="del">
          <ac:chgData name="Yoel Kortick" userId="167978f5-7f40-4909-85d5-d4149554ad4e" providerId="ADAL" clId="{460992D2-9409-40DE-9F90-CD6AA5D77FA9}" dt="2024-04-10T11:16:12.651" v="2415" actId="478"/>
          <ac:cxnSpMkLst>
            <pc:docMk/>
            <pc:sldMk cId="2601371391" sldId="2147480514"/>
            <ac:cxnSpMk id="10" creationId="{8A12DD41-35C8-6F50-E342-6D0B5DA0174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CCBB2-9BFB-0FF9-37D4-85313C70E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72E5F6-E5DE-D3DE-F70C-9B31258C15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DF918-E479-454E-8685-D417A61C6EE1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3DDEB-44CB-C8CA-07DD-B5A4E67A71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5690-A65A-09E9-81A6-3F3C628D85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D495-EBAE-4B9E-9301-E229ACD396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58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B2442-8D48-416A-8E31-1D6850296C54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2A9C7-AF8E-4C09-BB00-1E1EA1EE34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73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emf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3.png"/><Relationship Id="rId4" Type="http://schemas.openxmlformats.org/officeDocument/2006/relationships/image" Target="../media/image9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2282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69924" y="1951873"/>
            <a:ext cx="8832486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811" y="3249767"/>
            <a:ext cx="7129313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10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359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9693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118681"/>
            <a:ext cx="11171336" cy="501065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9158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1336" cy="43673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970385"/>
            <a:ext cx="11171336" cy="51589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489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1 lin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6E57A2C4-59D9-2771-7F7C-85AB94B271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87487" y="2500384"/>
            <a:ext cx="9217026" cy="1030130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line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787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image - 2 or 3 lin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C73479D-FCC5-E466-025F-FC70E9C8DD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18750" y="2069432"/>
            <a:ext cx="6154500" cy="2143513"/>
          </a:xfrm>
          <a:prstGeom prst="rect">
            <a:avLst/>
          </a:prstGeom>
        </p:spPr>
        <p:txBody>
          <a:bodyPr lIns="0" tIns="3600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two or three lines lorem ipsum dolor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9857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0:50 - 1 line only">
    <p:bg>
      <p:bgPr>
        <a:solidFill>
          <a:srgbClr val="FA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40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-1"/>
            <a:ext cx="8143875" cy="6858000"/>
          </a:xfrm>
          <a:prstGeom prst="rect">
            <a:avLst/>
          </a:prstGeom>
        </p:spPr>
      </p:pic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864" y="1973179"/>
            <a:ext cx="4667088" cy="2586789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break one or more lines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881574" y="221249"/>
            <a:ext cx="5310426" cy="5310422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8825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924810" y="0"/>
            <a:ext cx="6267189" cy="6369118"/>
          </a:xfrm>
          <a:prstGeom prst="rect">
            <a:avLst/>
          </a:prstGeom>
          <a:blipFill dpi="0" rotWithShape="1">
            <a:blip r:embed="rId2"/>
            <a:srcRect/>
            <a:stretch>
              <a:fillRect l="-24000" t="-3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070600" y="6235700"/>
            <a:ext cx="6118321" cy="622300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244849" y="-409319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198301" y="0"/>
            <a:ext cx="8722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1997469" y="1303021"/>
            <a:ext cx="10174122" cy="481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499457" y="-367115"/>
            <a:ext cx="5456860" cy="545685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1533" y="2766060"/>
            <a:ext cx="8331289" cy="341065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73097" y="5473016"/>
            <a:ext cx="4113332" cy="56823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264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176714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3402582" y="1951873"/>
            <a:ext cx="8801668" cy="416114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73097" y="3249767"/>
            <a:ext cx="7149725" cy="2926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27548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511983" y="-252907"/>
            <a:ext cx="5456860" cy="5456856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8D54BA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006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dien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50560" y="0"/>
            <a:ext cx="6451850" cy="6062414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3097" y="3158327"/>
            <a:ext cx="7149725" cy="29269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1083" y="5684003"/>
            <a:ext cx="2883234" cy="3983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79775" y="3803708"/>
            <a:ext cx="2786035" cy="2250898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6428023" y="-172646"/>
            <a:ext cx="5310426" cy="5310422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067526" y="6041248"/>
            <a:ext cx="6134884" cy="8250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>
                <a:solidFill>
                  <a:schemeClr val="bg1"/>
                </a:solidFill>
              </a:rPr>
              <a:pPr/>
              <a:t>‹#›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22524" y="4584708"/>
            <a:ext cx="9874862" cy="180153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6067526" cy="617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5199696" cy="421773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199696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67526" y="6041248"/>
            <a:ext cx="6134884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957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6438545" y="-4"/>
            <a:ext cx="5760391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 userDrawn="1"/>
        </p:nvSpPr>
        <p:spPr>
          <a:xfrm flipH="1">
            <a:off x="8184784" y="-266880"/>
            <a:ext cx="4071461" cy="3911482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>
            <a:off x="4293030" y="1957355"/>
            <a:ext cx="7910457" cy="4158095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/>
          <p:cNvSpPr>
            <a:spLocks noEditPoints="1"/>
          </p:cNvSpPr>
          <p:nvPr userDrawn="1"/>
        </p:nvSpPr>
        <p:spPr bwMode="auto">
          <a:xfrm flipH="1">
            <a:off x="9544145" y="3542927"/>
            <a:ext cx="2212599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 flipH="1">
            <a:off x="8365590" y="5167211"/>
            <a:ext cx="1756495" cy="234707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63894" y="6382326"/>
            <a:ext cx="192850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7773481" y="5403672"/>
            <a:ext cx="4430007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eeform 5"/>
          <p:cNvSpPr>
            <a:spLocks/>
          </p:cNvSpPr>
          <p:nvPr userDrawn="1"/>
        </p:nvSpPr>
        <p:spPr bwMode="auto">
          <a:xfrm flipH="1">
            <a:off x="2144759" y="7177088"/>
            <a:ext cx="14871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/>
          <p:cNvSpPr>
            <a:spLocks/>
          </p:cNvSpPr>
          <p:nvPr userDrawn="1"/>
        </p:nvSpPr>
        <p:spPr bwMode="auto">
          <a:xfrm flipH="1">
            <a:off x="2116667" y="7450138"/>
            <a:ext cx="330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7"/>
          <p:cNvSpPr>
            <a:spLocks/>
          </p:cNvSpPr>
          <p:nvPr userDrawn="1"/>
        </p:nvSpPr>
        <p:spPr bwMode="auto">
          <a:xfrm flipH="1">
            <a:off x="2224075" y="7556500"/>
            <a:ext cx="47920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8"/>
          <p:cNvSpPr>
            <a:spLocks/>
          </p:cNvSpPr>
          <p:nvPr userDrawn="1"/>
        </p:nvSpPr>
        <p:spPr bwMode="auto">
          <a:xfrm flipH="1">
            <a:off x="2333134" y="7185025"/>
            <a:ext cx="330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flipH="1">
            <a:off x="2377750" y="7177088"/>
            <a:ext cx="330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"/>
          <p:cNvSpPr>
            <a:spLocks/>
          </p:cNvSpPr>
          <p:nvPr userDrawn="1"/>
        </p:nvSpPr>
        <p:spPr bwMode="auto">
          <a:xfrm flipH="1">
            <a:off x="2475243" y="7916863"/>
            <a:ext cx="330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57209" y="0"/>
            <a:ext cx="508347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6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548" y="4664718"/>
            <a:ext cx="9874862" cy="180153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6388632" y="-533175"/>
            <a:ext cx="5710270" cy="5710266"/>
          </a:xfrm>
          <a:prstGeom prst="rect">
            <a:avLst/>
          </a:prstGeom>
          <a:blipFill dpi="0" rotWithShape="1">
            <a:blip r:embed="rId3">
              <a:alphaModFix amt="11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386400" y="1951873"/>
            <a:ext cx="8801668" cy="4161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859" y="3249767"/>
            <a:ext cx="7149725" cy="2926947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-20412" y="6113021"/>
            <a:ext cx="1222282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10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565972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10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565972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30" name="Straight Connector 12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1" name="Picture 13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340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5536964" y="1591920"/>
            <a:ext cx="6679834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955997" y="-93784"/>
            <a:ext cx="4331372" cy="4331368"/>
          </a:xfrm>
          <a:prstGeom prst="rect">
            <a:avLst/>
          </a:prstGeom>
          <a:blipFill dpi="0" rotWithShape="1">
            <a:blip r:embed="rId3">
              <a:alphaModFix amt="36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4888" y="2948940"/>
            <a:ext cx="6711909" cy="316408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8343897" y="5557681"/>
            <a:ext cx="3544886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972665" y="4204141"/>
            <a:ext cx="2287350" cy="184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67526" y="6041248"/>
            <a:ext cx="6124474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726870" y="0"/>
            <a:ext cx="53138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0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5734344" y="-4201"/>
            <a:ext cx="6457656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8210685" y="-28807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8040684" y="1503734"/>
            <a:ext cx="4151316" cy="3713899"/>
          </a:xfrm>
          <a:prstGeom prst="rect">
            <a:avLst/>
          </a:prstGeom>
          <a:blipFill dpi="0" rotWithShape="1">
            <a:blip r:embed="rId3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331410" y="2660073"/>
            <a:ext cx="7871078" cy="2571210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89984" y="6344154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69770" y="0"/>
            <a:ext cx="4970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030274" y="5128134"/>
            <a:ext cx="4161726" cy="123697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8040682" y="5038156"/>
            <a:ext cx="4151317" cy="249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39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70600" y="-3"/>
            <a:ext cx="6121396" cy="6348353"/>
          </a:xfrm>
          <a:prstGeom prst="rect">
            <a:avLst/>
          </a:prstGeom>
          <a:gradFill>
            <a:gsLst>
              <a:gs pos="100000">
                <a:srgbClr val="917FE5">
                  <a:alpha val="44000"/>
                </a:srgbClr>
              </a:gs>
              <a:gs pos="0">
                <a:srgbClr val="8683E5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8221231" y="171449"/>
            <a:ext cx="3800904" cy="3800901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4563538" y="1322614"/>
            <a:ext cx="7637221" cy="3993283"/>
          </a:xfrm>
          <a:prstGeom prst="rect">
            <a:avLst/>
          </a:prstGeom>
          <a:blipFill dpi="0" rotWithShape="1">
            <a:blip r:embed="rId3">
              <a:alphaModFix amt="62000"/>
            </a:blip>
            <a:srcRect/>
            <a:stretch>
              <a:fillRect l="6000" r="-9000"/>
            </a:stretch>
          </a:blipFill>
          <a:ln>
            <a:noFill/>
          </a:ln>
          <a:effectLst>
            <a:reflection blurRad="1104900" stA="4500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eeform 5"/>
          <p:cNvSpPr>
            <a:spLocks noEditPoints="1"/>
          </p:cNvSpPr>
          <p:nvPr userDrawn="1"/>
        </p:nvSpPr>
        <p:spPr bwMode="auto">
          <a:xfrm>
            <a:off x="4894530" y="2655828"/>
            <a:ext cx="7310170" cy="3443347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1363" y="3134521"/>
            <a:ext cx="3423936" cy="2971798"/>
          </a:xfrm>
          <a:prstGeom prst="rect">
            <a:avLst/>
          </a:prstGeom>
        </p:spPr>
      </p:pic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>
            <a:off x="8604250" y="5622925"/>
            <a:ext cx="30241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7"/>
          <p:cNvSpPr>
            <a:spLocks noChangeAspect="1" noChangeArrowheads="1" noTextEdit="1"/>
          </p:cNvSpPr>
          <p:nvPr userDrawn="1"/>
        </p:nvSpPr>
        <p:spPr bwMode="auto">
          <a:xfrm>
            <a:off x="8674100" y="5699125"/>
            <a:ext cx="2884488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 userDrawn="1"/>
        </p:nvSpPr>
        <p:spPr bwMode="auto">
          <a:xfrm>
            <a:off x="8670925" y="5699125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6067526" y="6086116"/>
            <a:ext cx="6124474" cy="771884"/>
          </a:xfrm>
          <a:prstGeom prst="rect">
            <a:avLst/>
          </a:prstGeom>
          <a:solidFill>
            <a:srgbClr val="C4B6F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2677886" y="0"/>
            <a:ext cx="536279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6947216" cy="421773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47215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5873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flipH="1">
            <a:off x="-18780" y="1591920"/>
            <a:ext cx="6452098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 flipH="1">
            <a:off x="-7528" y="-1"/>
            <a:ext cx="6079931" cy="6348353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>
            <a:off x="-178435" y="-183537"/>
            <a:ext cx="4203212" cy="4203208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-67471" y="2858015"/>
            <a:ext cx="6669381" cy="3255005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46255" y="6348353"/>
            <a:ext cx="208636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AutoShape 3"/>
          <p:cNvSpPr>
            <a:spLocks noChangeAspect="1" noChangeArrowheads="1" noTextEdit="1"/>
          </p:cNvSpPr>
          <p:nvPr userDrawn="1"/>
        </p:nvSpPr>
        <p:spPr bwMode="auto">
          <a:xfrm flipH="1">
            <a:off x="536820" y="5622925"/>
            <a:ext cx="2921084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5"/>
          <p:cNvSpPr>
            <a:spLocks/>
          </p:cNvSpPr>
          <p:nvPr userDrawn="1"/>
        </p:nvSpPr>
        <p:spPr bwMode="auto">
          <a:xfrm flipH="1">
            <a:off x="285351" y="5557681"/>
            <a:ext cx="3424030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892682" y="4204141"/>
            <a:ext cx="2209367" cy="184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 flipH="1">
            <a:off x="-7528" y="6041248"/>
            <a:ext cx="5915671" cy="816752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63162" y="-3"/>
            <a:ext cx="6250838" cy="6858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18489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1" y="746408"/>
            <a:ext cx="6833018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b="0" dirty="0">
                <a:solidFill>
                  <a:schemeClr val="bg2"/>
                </a:solidFill>
                <a:latin typeface="+mj-lt"/>
                <a:cs typeface="+mj-cs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9296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4938" y="-4199"/>
            <a:ext cx="6474158" cy="68621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 flipH="1">
            <a:off x="-14938" y="1503736"/>
            <a:ext cx="4161924" cy="3713899"/>
          </a:xfrm>
          <a:prstGeom prst="rect">
            <a:avLst/>
          </a:prstGeom>
          <a:blipFill dpi="0" rotWithShape="1">
            <a:blip r:embed="rId2"/>
            <a:srcRect/>
            <a:stretch>
              <a:fillRect l="-41000" r="-10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215596" y="-88844"/>
            <a:ext cx="4614220" cy="4614216"/>
          </a:xfrm>
          <a:prstGeom prst="rect">
            <a:avLst/>
          </a:prstGeom>
          <a:blipFill dpi="0" rotWithShape="1">
            <a:blip r:embed="rId3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 flipH="1">
            <a:off x="-52519" y="3043825"/>
            <a:ext cx="6844680" cy="2230222"/>
            <a:chOff x="4335529" y="2660073"/>
            <a:chExt cx="7871078" cy="2571210"/>
          </a:xfrm>
          <a:effectLst>
            <a:reflection stA="52000" endA="300" endPos="46000" dir="5400000" sy="-100000" algn="bl" rotWithShape="0"/>
          </a:effectLst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66861" y="2660073"/>
              <a:ext cx="5739746" cy="234973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335529" y="3795309"/>
              <a:ext cx="7871078" cy="143597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416316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888090" y="1392702"/>
            <a:ext cx="6833017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51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193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dien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 flipH="1">
            <a:off x="-11310" y="-3"/>
            <a:ext cx="5534054" cy="6115453"/>
          </a:xfrm>
          <a:prstGeom prst="rect">
            <a:avLst/>
          </a:prstGeom>
          <a:gradFill flip="none" rotWithShape="1">
            <a:gsLst>
              <a:gs pos="0">
                <a:srgbClr val="5993E9"/>
              </a:gs>
              <a:gs pos="10000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 userDrawn="1"/>
        </p:nvSpPr>
        <p:spPr>
          <a:xfrm>
            <a:off x="-66369" y="-174300"/>
            <a:ext cx="4206811" cy="4206807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 flipH="1">
            <a:off x="-28603" y="1527252"/>
            <a:ext cx="8385729" cy="4588199"/>
          </a:xfrm>
          <a:custGeom>
            <a:avLst/>
            <a:gdLst>
              <a:gd name="T0" fmla="*/ 520 w 544"/>
              <a:gd name="T1" fmla="*/ 111 h 221"/>
              <a:gd name="T2" fmla="*/ 493 w 544"/>
              <a:gd name="T3" fmla="*/ 142 h 221"/>
              <a:gd name="T4" fmla="*/ 483 w 544"/>
              <a:gd name="T5" fmla="*/ 36 h 221"/>
              <a:gd name="T6" fmla="*/ 466 w 544"/>
              <a:gd name="T7" fmla="*/ 12 h 221"/>
              <a:gd name="T8" fmla="*/ 454 w 544"/>
              <a:gd name="T9" fmla="*/ 32 h 221"/>
              <a:gd name="T10" fmla="*/ 453 w 544"/>
              <a:gd name="T11" fmla="*/ 32 h 221"/>
              <a:gd name="T12" fmla="*/ 439 w 544"/>
              <a:gd name="T13" fmla="*/ 101 h 221"/>
              <a:gd name="T14" fmla="*/ 435 w 544"/>
              <a:gd name="T15" fmla="*/ 87 h 221"/>
              <a:gd name="T16" fmla="*/ 417 w 544"/>
              <a:gd name="T17" fmla="*/ 87 h 221"/>
              <a:gd name="T18" fmla="*/ 407 w 544"/>
              <a:gd name="T19" fmla="*/ 134 h 221"/>
              <a:gd name="T20" fmla="*/ 408 w 544"/>
              <a:gd name="T21" fmla="*/ 4 h 221"/>
              <a:gd name="T22" fmla="*/ 377 w 544"/>
              <a:gd name="T23" fmla="*/ 20 h 221"/>
              <a:gd name="T24" fmla="*/ 370 w 544"/>
              <a:gd name="T25" fmla="*/ 151 h 221"/>
              <a:gd name="T26" fmla="*/ 362 w 544"/>
              <a:gd name="T27" fmla="*/ 135 h 221"/>
              <a:gd name="T28" fmla="*/ 354 w 544"/>
              <a:gd name="T29" fmla="*/ 41 h 221"/>
              <a:gd name="T30" fmla="*/ 348 w 544"/>
              <a:gd name="T31" fmla="*/ 19 h 221"/>
              <a:gd name="T32" fmla="*/ 344 w 544"/>
              <a:gd name="T33" fmla="*/ 8 h 221"/>
              <a:gd name="T34" fmla="*/ 339 w 544"/>
              <a:gd name="T35" fmla="*/ 20 h 221"/>
              <a:gd name="T36" fmla="*/ 336 w 544"/>
              <a:gd name="T37" fmla="*/ 23 h 221"/>
              <a:gd name="T38" fmla="*/ 327 w 544"/>
              <a:gd name="T39" fmla="*/ 45 h 221"/>
              <a:gd name="T40" fmla="*/ 315 w 544"/>
              <a:gd name="T41" fmla="*/ 55 h 221"/>
              <a:gd name="T42" fmla="*/ 306 w 544"/>
              <a:gd name="T43" fmla="*/ 109 h 221"/>
              <a:gd name="T44" fmla="*/ 298 w 544"/>
              <a:gd name="T45" fmla="*/ 97 h 221"/>
              <a:gd name="T46" fmla="*/ 289 w 544"/>
              <a:gd name="T47" fmla="*/ 74 h 221"/>
              <a:gd name="T48" fmla="*/ 284 w 544"/>
              <a:gd name="T49" fmla="*/ 60 h 221"/>
              <a:gd name="T50" fmla="*/ 276 w 544"/>
              <a:gd name="T51" fmla="*/ 60 h 221"/>
              <a:gd name="T52" fmla="*/ 267 w 544"/>
              <a:gd name="T53" fmla="*/ 72 h 221"/>
              <a:gd name="T54" fmla="*/ 260 w 544"/>
              <a:gd name="T55" fmla="*/ 80 h 221"/>
              <a:gd name="T56" fmla="*/ 249 w 544"/>
              <a:gd name="T57" fmla="*/ 73 h 221"/>
              <a:gd name="T58" fmla="*/ 224 w 544"/>
              <a:gd name="T59" fmla="*/ 100 h 221"/>
              <a:gd name="T60" fmla="*/ 210 w 544"/>
              <a:gd name="T61" fmla="*/ 117 h 221"/>
              <a:gd name="T62" fmla="*/ 191 w 544"/>
              <a:gd name="T63" fmla="*/ 146 h 221"/>
              <a:gd name="T64" fmla="*/ 164 w 544"/>
              <a:gd name="T65" fmla="*/ 167 h 221"/>
              <a:gd name="T66" fmla="*/ 156 w 544"/>
              <a:gd name="T67" fmla="*/ 152 h 221"/>
              <a:gd name="T68" fmla="*/ 137 w 544"/>
              <a:gd name="T69" fmla="*/ 148 h 221"/>
              <a:gd name="T70" fmla="*/ 127 w 544"/>
              <a:gd name="T71" fmla="*/ 148 h 221"/>
              <a:gd name="T72" fmla="*/ 110 w 544"/>
              <a:gd name="T73" fmla="*/ 146 h 221"/>
              <a:gd name="T74" fmla="*/ 101 w 544"/>
              <a:gd name="T75" fmla="*/ 153 h 221"/>
              <a:gd name="T76" fmla="*/ 88 w 544"/>
              <a:gd name="T77" fmla="*/ 153 h 221"/>
              <a:gd name="T78" fmla="*/ 77 w 544"/>
              <a:gd name="T79" fmla="*/ 155 h 221"/>
              <a:gd name="T80" fmla="*/ 68 w 544"/>
              <a:gd name="T81" fmla="*/ 179 h 221"/>
              <a:gd name="T82" fmla="*/ 46 w 544"/>
              <a:gd name="T83" fmla="*/ 194 h 221"/>
              <a:gd name="T84" fmla="*/ 23 w 544"/>
              <a:gd name="T85" fmla="*/ 192 h 221"/>
              <a:gd name="T86" fmla="*/ 0 w 544"/>
              <a:gd name="T87" fmla="*/ 221 h 221"/>
              <a:gd name="T88" fmla="*/ 194 w 544"/>
              <a:gd name="T89" fmla="*/ 221 h 221"/>
              <a:gd name="T90" fmla="*/ 461 w 544"/>
              <a:gd name="T91" fmla="*/ 125 h 221"/>
              <a:gd name="T92" fmla="*/ 461 w 544"/>
              <a:gd name="T93" fmla="*/ 125 h 221"/>
              <a:gd name="T94" fmla="*/ 464 w 544"/>
              <a:gd name="T95" fmla="*/ 36 h 221"/>
              <a:gd name="T96" fmla="*/ 465 w 544"/>
              <a:gd name="T97" fmla="*/ 36 h 221"/>
              <a:gd name="T98" fmla="*/ 468 w 544"/>
              <a:gd name="T99" fmla="*/ 109 h 221"/>
              <a:gd name="T100" fmla="*/ 471 w 544"/>
              <a:gd name="T101" fmla="*/ 109 h 221"/>
              <a:gd name="T102" fmla="*/ 471 w 544"/>
              <a:gd name="T103" fmla="*/ 109 h 221"/>
              <a:gd name="T104" fmla="*/ 474 w 544"/>
              <a:gd name="T105" fmla="*/ 36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44" h="221">
                <a:moveTo>
                  <a:pt x="527" y="115"/>
                </a:moveTo>
                <a:cubicBezTo>
                  <a:pt x="527" y="158"/>
                  <a:pt x="527" y="158"/>
                  <a:pt x="527" y="158"/>
                </a:cubicBezTo>
                <a:cubicBezTo>
                  <a:pt x="520" y="158"/>
                  <a:pt x="520" y="158"/>
                  <a:pt x="520" y="158"/>
                </a:cubicBezTo>
                <a:cubicBezTo>
                  <a:pt x="520" y="111"/>
                  <a:pt x="520" y="111"/>
                  <a:pt x="520" y="111"/>
                </a:cubicBezTo>
                <a:cubicBezTo>
                  <a:pt x="511" y="111"/>
                  <a:pt x="511" y="111"/>
                  <a:pt x="511" y="111"/>
                </a:cubicBezTo>
                <a:cubicBezTo>
                  <a:pt x="511" y="101"/>
                  <a:pt x="511" y="101"/>
                  <a:pt x="511" y="101"/>
                </a:cubicBezTo>
                <a:cubicBezTo>
                  <a:pt x="493" y="101"/>
                  <a:pt x="493" y="101"/>
                  <a:pt x="493" y="101"/>
                </a:cubicBezTo>
                <a:cubicBezTo>
                  <a:pt x="493" y="142"/>
                  <a:pt x="493" y="142"/>
                  <a:pt x="493" y="142"/>
                </a:cubicBezTo>
                <a:cubicBezTo>
                  <a:pt x="486" y="142"/>
                  <a:pt x="486" y="142"/>
                  <a:pt x="486" y="142"/>
                </a:cubicBezTo>
                <a:cubicBezTo>
                  <a:pt x="486" y="109"/>
                  <a:pt x="486" y="109"/>
                  <a:pt x="486" y="109"/>
                </a:cubicBezTo>
                <a:cubicBezTo>
                  <a:pt x="483" y="109"/>
                  <a:pt x="483" y="109"/>
                  <a:pt x="483" y="109"/>
                </a:cubicBezTo>
                <a:cubicBezTo>
                  <a:pt x="483" y="36"/>
                  <a:pt x="483" y="36"/>
                  <a:pt x="483" y="36"/>
                </a:cubicBezTo>
                <a:cubicBezTo>
                  <a:pt x="482" y="36"/>
                  <a:pt x="475" y="34"/>
                  <a:pt x="475" y="34"/>
                </a:cubicBezTo>
                <a:cubicBezTo>
                  <a:pt x="467" y="34"/>
                  <a:pt x="467" y="34"/>
                  <a:pt x="467" y="34"/>
                </a:cubicBezTo>
                <a:cubicBezTo>
                  <a:pt x="467" y="12"/>
                  <a:pt x="467" y="12"/>
                  <a:pt x="467" y="12"/>
                </a:cubicBezTo>
                <a:cubicBezTo>
                  <a:pt x="466" y="12"/>
                  <a:pt x="466" y="12"/>
                  <a:pt x="466" y="12"/>
                </a:cubicBezTo>
                <a:cubicBezTo>
                  <a:pt x="466" y="34"/>
                  <a:pt x="466" y="34"/>
                  <a:pt x="466" y="34"/>
                </a:cubicBezTo>
                <a:cubicBezTo>
                  <a:pt x="461" y="34"/>
                  <a:pt x="461" y="34"/>
                  <a:pt x="461" y="34"/>
                </a:cubicBezTo>
                <a:cubicBezTo>
                  <a:pt x="461" y="34"/>
                  <a:pt x="458" y="34"/>
                  <a:pt x="454" y="34"/>
                </a:cubicBezTo>
                <a:cubicBezTo>
                  <a:pt x="454" y="32"/>
                  <a:pt x="454" y="32"/>
                  <a:pt x="454" y="32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14"/>
                  <a:pt x="453" y="14"/>
                  <a:pt x="453" y="14"/>
                </a:cubicBezTo>
                <a:cubicBezTo>
                  <a:pt x="453" y="32"/>
                  <a:pt x="453" y="32"/>
                  <a:pt x="453" y="32"/>
                </a:cubicBezTo>
                <a:cubicBezTo>
                  <a:pt x="447" y="32"/>
                  <a:pt x="447" y="32"/>
                  <a:pt x="447" y="32"/>
                </a:cubicBezTo>
                <a:cubicBezTo>
                  <a:pt x="447" y="34"/>
                  <a:pt x="447" y="34"/>
                  <a:pt x="447" y="34"/>
                </a:cubicBezTo>
                <a:cubicBezTo>
                  <a:pt x="444" y="35"/>
                  <a:pt x="439" y="38"/>
                  <a:pt x="439" y="38"/>
                </a:cubicBezTo>
                <a:cubicBezTo>
                  <a:pt x="439" y="101"/>
                  <a:pt x="439" y="101"/>
                  <a:pt x="439" y="101"/>
                </a:cubicBezTo>
                <a:cubicBezTo>
                  <a:pt x="437" y="101"/>
                  <a:pt x="437" y="101"/>
                  <a:pt x="437" y="101"/>
                </a:cubicBezTo>
                <a:cubicBezTo>
                  <a:pt x="437" y="110"/>
                  <a:pt x="437" y="110"/>
                  <a:pt x="437" y="110"/>
                </a:cubicBezTo>
                <a:cubicBezTo>
                  <a:pt x="435" y="110"/>
                  <a:pt x="435" y="110"/>
                  <a:pt x="435" y="110"/>
                </a:cubicBezTo>
                <a:cubicBezTo>
                  <a:pt x="435" y="87"/>
                  <a:pt x="435" y="87"/>
                  <a:pt x="435" y="87"/>
                </a:cubicBezTo>
                <a:cubicBezTo>
                  <a:pt x="427" y="78"/>
                  <a:pt x="427" y="78"/>
                  <a:pt x="427" y="78"/>
                </a:cubicBezTo>
                <a:cubicBezTo>
                  <a:pt x="426" y="51"/>
                  <a:pt x="426" y="51"/>
                  <a:pt x="426" y="51"/>
                </a:cubicBezTo>
                <a:cubicBezTo>
                  <a:pt x="425" y="78"/>
                  <a:pt x="425" y="78"/>
                  <a:pt x="425" y="78"/>
                </a:cubicBezTo>
                <a:cubicBezTo>
                  <a:pt x="417" y="87"/>
                  <a:pt x="417" y="87"/>
                  <a:pt x="417" y="87"/>
                </a:cubicBezTo>
                <a:cubicBezTo>
                  <a:pt x="417" y="118"/>
                  <a:pt x="417" y="118"/>
                  <a:pt x="417" y="118"/>
                </a:cubicBezTo>
                <a:cubicBezTo>
                  <a:pt x="413" y="118"/>
                  <a:pt x="413" y="118"/>
                  <a:pt x="413" y="118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07" y="134"/>
                  <a:pt x="407" y="134"/>
                  <a:pt x="407" y="134"/>
                </a:cubicBezTo>
                <a:cubicBezTo>
                  <a:pt x="407" y="21"/>
                  <a:pt x="407" y="21"/>
                  <a:pt x="407" y="21"/>
                </a:cubicBezTo>
                <a:cubicBezTo>
                  <a:pt x="406" y="21"/>
                  <a:pt x="404" y="21"/>
                  <a:pt x="402" y="20"/>
                </a:cubicBezTo>
                <a:cubicBezTo>
                  <a:pt x="402" y="6"/>
                  <a:pt x="402" y="6"/>
                  <a:pt x="402" y="6"/>
                </a:cubicBezTo>
                <a:cubicBezTo>
                  <a:pt x="406" y="6"/>
                  <a:pt x="408" y="5"/>
                  <a:pt x="408" y="4"/>
                </a:cubicBezTo>
                <a:cubicBezTo>
                  <a:pt x="408" y="3"/>
                  <a:pt x="400" y="0"/>
                  <a:pt x="390" y="0"/>
                </a:cubicBezTo>
                <a:cubicBezTo>
                  <a:pt x="379" y="0"/>
                  <a:pt x="371" y="3"/>
                  <a:pt x="371" y="4"/>
                </a:cubicBezTo>
                <a:cubicBezTo>
                  <a:pt x="371" y="5"/>
                  <a:pt x="373" y="5"/>
                  <a:pt x="377" y="6"/>
                </a:cubicBezTo>
                <a:cubicBezTo>
                  <a:pt x="377" y="20"/>
                  <a:pt x="377" y="20"/>
                  <a:pt x="377" y="20"/>
                </a:cubicBezTo>
                <a:cubicBezTo>
                  <a:pt x="375" y="21"/>
                  <a:pt x="374" y="21"/>
                  <a:pt x="372" y="21"/>
                </a:cubicBezTo>
                <a:cubicBezTo>
                  <a:pt x="372" y="136"/>
                  <a:pt x="372" y="136"/>
                  <a:pt x="372" y="136"/>
                </a:cubicBezTo>
                <a:cubicBezTo>
                  <a:pt x="370" y="136"/>
                  <a:pt x="370" y="136"/>
                  <a:pt x="370" y="136"/>
                </a:cubicBezTo>
                <a:cubicBezTo>
                  <a:pt x="370" y="151"/>
                  <a:pt x="370" y="151"/>
                  <a:pt x="370" y="151"/>
                </a:cubicBezTo>
                <a:cubicBezTo>
                  <a:pt x="367" y="151"/>
                  <a:pt x="364" y="151"/>
                  <a:pt x="361" y="151"/>
                </a:cubicBezTo>
                <a:cubicBezTo>
                  <a:pt x="361" y="147"/>
                  <a:pt x="361" y="144"/>
                  <a:pt x="361" y="141"/>
                </a:cubicBezTo>
                <a:cubicBezTo>
                  <a:pt x="361" y="135"/>
                  <a:pt x="361" y="135"/>
                  <a:pt x="361" y="135"/>
                </a:cubicBezTo>
                <a:cubicBezTo>
                  <a:pt x="362" y="135"/>
                  <a:pt x="362" y="135"/>
                  <a:pt x="362" y="135"/>
                </a:cubicBezTo>
                <a:cubicBezTo>
                  <a:pt x="362" y="49"/>
                  <a:pt x="362" y="49"/>
                  <a:pt x="362" y="49"/>
                </a:cubicBezTo>
                <a:cubicBezTo>
                  <a:pt x="359" y="49"/>
                  <a:pt x="359" y="49"/>
                  <a:pt x="359" y="49"/>
                </a:cubicBezTo>
                <a:cubicBezTo>
                  <a:pt x="359" y="41"/>
                  <a:pt x="359" y="41"/>
                  <a:pt x="359" y="41"/>
                </a:cubicBezTo>
                <a:cubicBezTo>
                  <a:pt x="354" y="41"/>
                  <a:pt x="354" y="41"/>
                  <a:pt x="354" y="41"/>
                </a:cubicBezTo>
                <a:cubicBezTo>
                  <a:pt x="354" y="33"/>
                  <a:pt x="354" y="33"/>
                  <a:pt x="354" y="33"/>
                </a:cubicBezTo>
                <a:cubicBezTo>
                  <a:pt x="350" y="33"/>
                  <a:pt x="350" y="33"/>
                  <a:pt x="350" y="33"/>
                </a:cubicBezTo>
                <a:cubicBezTo>
                  <a:pt x="350" y="19"/>
                  <a:pt x="350" y="19"/>
                  <a:pt x="350" y="19"/>
                </a:cubicBezTo>
                <a:cubicBezTo>
                  <a:pt x="348" y="19"/>
                  <a:pt x="348" y="19"/>
                  <a:pt x="348" y="19"/>
                </a:cubicBezTo>
                <a:cubicBezTo>
                  <a:pt x="348" y="17"/>
                  <a:pt x="348" y="17"/>
                  <a:pt x="348" y="17"/>
                </a:cubicBezTo>
                <a:cubicBezTo>
                  <a:pt x="345" y="17"/>
                  <a:pt x="345" y="17"/>
                  <a:pt x="345" y="17"/>
                </a:cubicBezTo>
                <a:cubicBezTo>
                  <a:pt x="345" y="8"/>
                  <a:pt x="345" y="8"/>
                  <a:pt x="345" y="8"/>
                </a:cubicBezTo>
                <a:cubicBezTo>
                  <a:pt x="344" y="8"/>
                  <a:pt x="344" y="8"/>
                  <a:pt x="344" y="8"/>
                </a:cubicBezTo>
                <a:cubicBezTo>
                  <a:pt x="344" y="19"/>
                  <a:pt x="344" y="19"/>
                  <a:pt x="344" y="19"/>
                </a:cubicBezTo>
                <a:cubicBezTo>
                  <a:pt x="340" y="19"/>
                  <a:pt x="340" y="19"/>
                  <a:pt x="340" y="19"/>
                </a:cubicBezTo>
                <a:cubicBezTo>
                  <a:pt x="340" y="20"/>
                  <a:pt x="340" y="20"/>
                  <a:pt x="340" y="20"/>
                </a:cubicBezTo>
                <a:cubicBezTo>
                  <a:pt x="339" y="20"/>
                  <a:pt x="339" y="20"/>
                  <a:pt x="339" y="20"/>
                </a:cubicBezTo>
                <a:cubicBezTo>
                  <a:pt x="339" y="21"/>
                  <a:pt x="339" y="21"/>
                  <a:pt x="339" y="21"/>
                </a:cubicBezTo>
                <a:cubicBezTo>
                  <a:pt x="337" y="21"/>
                  <a:pt x="337" y="21"/>
                  <a:pt x="337" y="21"/>
                </a:cubicBezTo>
                <a:cubicBezTo>
                  <a:pt x="337" y="23"/>
                  <a:pt x="337" y="23"/>
                  <a:pt x="337" y="23"/>
                </a:cubicBezTo>
                <a:cubicBezTo>
                  <a:pt x="336" y="23"/>
                  <a:pt x="336" y="23"/>
                  <a:pt x="336" y="23"/>
                </a:cubicBezTo>
                <a:cubicBezTo>
                  <a:pt x="336" y="42"/>
                  <a:pt x="336" y="42"/>
                  <a:pt x="336" y="42"/>
                </a:cubicBezTo>
                <a:cubicBezTo>
                  <a:pt x="335" y="42"/>
                  <a:pt x="335" y="42"/>
                  <a:pt x="335" y="42"/>
                </a:cubicBezTo>
                <a:cubicBezTo>
                  <a:pt x="335" y="45"/>
                  <a:pt x="335" y="45"/>
                  <a:pt x="335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7" y="51"/>
                  <a:pt x="327" y="51"/>
                  <a:pt x="327" y="51"/>
                </a:cubicBezTo>
                <a:cubicBezTo>
                  <a:pt x="321" y="51"/>
                  <a:pt x="321" y="51"/>
                  <a:pt x="321" y="51"/>
                </a:cubicBezTo>
                <a:cubicBezTo>
                  <a:pt x="321" y="55"/>
                  <a:pt x="321" y="55"/>
                  <a:pt x="321" y="55"/>
                </a:cubicBezTo>
                <a:cubicBezTo>
                  <a:pt x="315" y="55"/>
                  <a:pt x="315" y="55"/>
                  <a:pt x="315" y="55"/>
                </a:cubicBezTo>
                <a:cubicBezTo>
                  <a:pt x="315" y="91"/>
                  <a:pt x="315" y="91"/>
                  <a:pt x="315" y="91"/>
                </a:cubicBezTo>
                <a:cubicBezTo>
                  <a:pt x="309" y="94"/>
                  <a:pt x="309" y="94"/>
                  <a:pt x="309" y="9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09"/>
                  <a:pt x="306" y="109"/>
                  <a:pt x="306" y="109"/>
                </a:cubicBezTo>
                <a:cubicBezTo>
                  <a:pt x="306" y="91"/>
                  <a:pt x="306" y="91"/>
                  <a:pt x="306" y="91"/>
                </a:cubicBezTo>
                <a:cubicBezTo>
                  <a:pt x="298" y="91"/>
                  <a:pt x="298" y="91"/>
                  <a:pt x="298" y="91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8" y="97"/>
                  <a:pt x="298" y="97"/>
                  <a:pt x="298" y="97"/>
                </a:cubicBezTo>
                <a:cubicBezTo>
                  <a:pt x="293" y="97"/>
                  <a:pt x="293" y="97"/>
                  <a:pt x="293" y="97"/>
                </a:cubicBezTo>
                <a:cubicBezTo>
                  <a:pt x="293" y="81"/>
                  <a:pt x="293" y="81"/>
                  <a:pt x="293" y="81"/>
                </a:cubicBezTo>
                <a:cubicBezTo>
                  <a:pt x="289" y="81"/>
                  <a:pt x="289" y="81"/>
                  <a:pt x="289" y="81"/>
                </a:cubicBezTo>
                <a:cubicBezTo>
                  <a:pt x="289" y="74"/>
                  <a:pt x="289" y="74"/>
                  <a:pt x="289" y="74"/>
                </a:cubicBezTo>
                <a:cubicBezTo>
                  <a:pt x="287" y="74"/>
                  <a:pt x="287" y="74"/>
                  <a:pt x="287" y="74"/>
                </a:cubicBezTo>
                <a:cubicBezTo>
                  <a:pt x="287" y="64"/>
                  <a:pt x="287" y="64"/>
                  <a:pt x="287" y="64"/>
                </a:cubicBezTo>
                <a:cubicBezTo>
                  <a:pt x="284" y="64"/>
                  <a:pt x="284" y="64"/>
                  <a:pt x="284" y="64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78" y="60"/>
                  <a:pt x="278" y="60"/>
                  <a:pt x="278" y="60"/>
                </a:cubicBezTo>
                <a:cubicBezTo>
                  <a:pt x="278" y="55"/>
                  <a:pt x="278" y="55"/>
                  <a:pt x="278" y="55"/>
                </a:cubicBezTo>
                <a:cubicBezTo>
                  <a:pt x="276" y="55"/>
                  <a:pt x="276" y="55"/>
                  <a:pt x="276" y="55"/>
                </a:cubicBezTo>
                <a:cubicBezTo>
                  <a:pt x="276" y="60"/>
                  <a:pt x="276" y="60"/>
                  <a:pt x="276" y="60"/>
                </a:cubicBezTo>
                <a:cubicBezTo>
                  <a:pt x="272" y="60"/>
                  <a:pt x="272" y="60"/>
                  <a:pt x="272" y="60"/>
                </a:cubicBezTo>
                <a:cubicBezTo>
                  <a:pt x="272" y="62"/>
                  <a:pt x="272" y="62"/>
                  <a:pt x="272" y="62"/>
                </a:cubicBezTo>
                <a:cubicBezTo>
                  <a:pt x="267" y="62"/>
                  <a:pt x="267" y="62"/>
                  <a:pt x="267" y="62"/>
                </a:cubicBezTo>
                <a:cubicBezTo>
                  <a:pt x="267" y="72"/>
                  <a:pt x="267" y="72"/>
                  <a:pt x="267" y="72"/>
                </a:cubicBezTo>
                <a:cubicBezTo>
                  <a:pt x="263" y="72"/>
                  <a:pt x="263" y="72"/>
                  <a:pt x="263" y="72"/>
                </a:cubicBezTo>
                <a:cubicBezTo>
                  <a:pt x="263" y="78"/>
                  <a:pt x="263" y="78"/>
                  <a:pt x="263" y="78"/>
                </a:cubicBezTo>
                <a:cubicBezTo>
                  <a:pt x="263" y="80"/>
                  <a:pt x="263" y="80"/>
                  <a:pt x="263" y="80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0" y="93"/>
                  <a:pt x="260" y="93"/>
                  <a:pt x="260" y="93"/>
                </a:cubicBezTo>
                <a:cubicBezTo>
                  <a:pt x="258" y="93"/>
                  <a:pt x="258" y="93"/>
                  <a:pt x="258" y="93"/>
                </a:cubicBezTo>
                <a:cubicBezTo>
                  <a:pt x="258" y="73"/>
                  <a:pt x="258" y="73"/>
                  <a:pt x="258" y="73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9" y="84"/>
                  <a:pt x="249" y="84"/>
                  <a:pt x="249" y="84"/>
                </a:cubicBezTo>
                <a:cubicBezTo>
                  <a:pt x="243" y="84"/>
                  <a:pt x="243" y="84"/>
                  <a:pt x="243" y="84"/>
                </a:cubicBezTo>
                <a:cubicBezTo>
                  <a:pt x="243" y="100"/>
                  <a:pt x="243" y="100"/>
                  <a:pt x="243" y="100"/>
                </a:cubicBezTo>
                <a:cubicBezTo>
                  <a:pt x="224" y="100"/>
                  <a:pt x="224" y="100"/>
                  <a:pt x="224" y="100"/>
                </a:cubicBezTo>
                <a:cubicBezTo>
                  <a:pt x="224" y="131"/>
                  <a:pt x="224" y="131"/>
                  <a:pt x="224" y="131"/>
                </a:cubicBezTo>
                <a:cubicBezTo>
                  <a:pt x="215" y="131"/>
                  <a:pt x="215" y="131"/>
                  <a:pt x="215" y="131"/>
                </a:cubicBezTo>
                <a:cubicBezTo>
                  <a:pt x="215" y="117"/>
                  <a:pt x="215" y="117"/>
                  <a:pt x="215" y="117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10" y="105"/>
                  <a:pt x="210" y="105"/>
                  <a:pt x="210" y="105"/>
                </a:cubicBezTo>
                <a:cubicBezTo>
                  <a:pt x="194" y="105"/>
                  <a:pt x="194" y="105"/>
                  <a:pt x="194" y="105"/>
                </a:cubicBezTo>
                <a:cubicBezTo>
                  <a:pt x="194" y="146"/>
                  <a:pt x="194" y="146"/>
                  <a:pt x="194" y="146"/>
                </a:cubicBezTo>
                <a:cubicBezTo>
                  <a:pt x="191" y="146"/>
                  <a:pt x="191" y="146"/>
                  <a:pt x="191" y="146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64" y="115"/>
                  <a:pt x="164" y="115"/>
                  <a:pt x="164" y="115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4" y="167"/>
                  <a:pt x="164" y="167"/>
                  <a:pt x="164" y="167"/>
                </a:cubicBezTo>
                <a:cubicBezTo>
                  <a:pt x="162" y="167"/>
                  <a:pt x="162" y="167"/>
                  <a:pt x="162" y="167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56" y="146"/>
                  <a:pt x="156" y="146"/>
                  <a:pt x="156" y="146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37" y="196"/>
                  <a:pt x="137" y="196"/>
                  <a:pt x="137" y="196"/>
                </a:cubicBezTo>
                <a:cubicBezTo>
                  <a:pt x="137" y="148"/>
                  <a:pt x="137" y="148"/>
                  <a:pt x="137" y="148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33" y="143"/>
                  <a:pt x="133" y="143"/>
                  <a:pt x="133" y="143"/>
                </a:cubicBezTo>
                <a:cubicBezTo>
                  <a:pt x="127" y="143"/>
                  <a:pt x="127" y="143"/>
                  <a:pt x="127" y="143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2" y="153"/>
                  <a:pt x="122" y="153"/>
                  <a:pt x="122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0" y="146"/>
                  <a:pt x="110" y="146"/>
                  <a:pt x="110" y="146"/>
                </a:cubicBezTo>
                <a:cubicBezTo>
                  <a:pt x="107" y="146"/>
                  <a:pt x="107" y="146"/>
                  <a:pt x="107" y="146"/>
                </a:cubicBezTo>
                <a:cubicBezTo>
                  <a:pt x="107" y="148"/>
                  <a:pt x="107" y="148"/>
                  <a:pt x="107" y="148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3"/>
                  <a:pt x="101" y="153"/>
                  <a:pt x="101" y="153"/>
                </a:cubicBezTo>
                <a:cubicBezTo>
                  <a:pt x="99" y="153"/>
                  <a:pt x="99" y="153"/>
                  <a:pt x="99" y="153"/>
                </a:cubicBezTo>
                <a:cubicBezTo>
                  <a:pt x="99" y="167"/>
                  <a:pt x="99" y="167"/>
                  <a:pt x="99" y="167"/>
                </a:cubicBezTo>
                <a:cubicBezTo>
                  <a:pt x="88" y="167"/>
                  <a:pt x="88" y="167"/>
                  <a:pt x="88" y="167"/>
                </a:cubicBezTo>
                <a:cubicBezTo>
                  <a:pt x="88" y="153"/>
                  <a:pt x="88" y="153"/>
                  <a:pt x="88" y="153"/>
                </a:cubicBezTo>
                <a:cubicBezTo>
                  <a:pt x="83" y="153"/>
                  <a:pt x="83" y="153"/>
                  <a:pt x="83" y="153"/>
                </a:cubicBezTo>
                <a:cubicBezTo>
                  <a:pt x="83" y="151"/>
                  <a:pt x="83" y="151"/>
                  <a:pt x="83" y="151"/>
                </a:cubicBezTo>
                <a:cubicBezTo>
                  <a:pt x="77" y="151"/>
                  <a:pt x="77" y="151"/>
                  <a:pt x="77" y="151"/>
                </a:cubicBezTo>
                <a:cubicBezTo>
                  <a:pt x="77" y="155"/>
                  <a:pt x="77" y="155"/>
                  <a:pt x="77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57"/>
                  <a:pt x="72" y="157"/>
                  <a:pt x="72" y="157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53" y="179"/>
                  <a:pt x="53" y="179"/>
                  <a:pt x="53" y="179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9" y="194"/>
                  <a:pt x="39" y="194"/>
                  <a:pt x="39" y="19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3" y="184"/>
                  <a:pt x="23" y="184"/>
                  <a:pt x="23" y="184"/>
                </a:cubicBezTo>
                <a:cubicBezTo>
                  <a:pt x="23" y="192"/>
                  <a:pt x="23" y="192"/>
                  <a:pt x="23" y="192"/>
                </a:cubicBezTo>
                <a:cubicBezTo>
                  <a:pt x="12" y="192"/>
                  <a:pt x="12" y="192"/>
                  <a:pt x="12" y="192"/>
                </a:cubicBezTo>
                <a:cubicBezTo>
                  <a:pt x="12" y="198"/>
                  <a:pt x="12" y="198"/>
                  <a:pt x="12" y="198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1"/>
                  <a:pt x="0" y="221"/>
                  <a:pt x="0" y="221"/>
                </a:cubicBezTo>
                <a:cubicBezTo>
                  <a:pt x="139" y="221"/>
                  <a:pt x="139" y="221"/>
                  <a:pt x="139" y="221"/>
                </a:cubicBezTo>
                <a:cubicBezTo>
                  <a:pt x="191" y="221"/>
                  <a:pt x="191" y="221"/>
                  <a:pt x="191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194" y="221"/>
                  <a:pt x="194" y="221"/>
                  <a:pt x="194" y="221"/>
                </a:cubicBezTo>
                <a:cubicBezTo>
                  <a:pt x="544" y="221"/>
                  <a:pt x="544" y="221"/>
                  <a:pt x="544" y="221"/>
                </a:cubicBezTo>
                <a:cubicBezTo>
                  <a:pt x="544" y="115"/>
                  <a:pt x="544" y="115"/>
                  <a:pt x="544" y="115"/>
                </a:cubicBezTo>
                <a:lnTo>
                  <a:pt x="527" y="115"/>
                </a:lnTo>
                <a:close/>
                <a:moveTo>
                  <a:pt x="461" y="125"/>
                </a:moveTo>
                <a:cubicBezTo>
                  <a:pt x="460" y="125"/>
                  <a:pt x="460" y="125"/>
                  <a:pt x="460" y="125"/>
                </a:cubicBezTo>
                <a:cubicBezTo>
                  <a:pt x="460" y="36"/>
                  <a:pt x="460" y="36"/>
                  <a:pt x="460" y="36"/>
                </a:cubicBezTo>
                <a:cubicBezTo>
                  <a:pt x="461" y="36"/>
                  <a:pt x="461" y="36"/>
                  <a:pt x="461" y="36"/>
                </a:cubicBezTo>
                <a:lnTo>
                  <a:pt x="461" y="125"/>
                </a:lnTo>
                <a:close/>
                <a:moveTo>
                  <a:pt x="464" y="125"/>
                </a:moveTo>
                <a:cubicBezTo>
                  <a:pt x="463" y="125"/>
                  <a:pt x="463" y="125"/>
                  <a:pt x="463" y="125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464" y="36"/>
                  <a:pt x="464" y="36"/>
                  <a:pt x="464" y="36"/>
                </a:cubicBezTo>
                <a:lnTo>
                  <a:pt x="464" y="125"/>
                </a:lnTo>
                <a:close/>
                <a:moveTo>
                  <a:pt x="466" y="125"/>
                </a:moveTo>
                <a:cubicBezTo>
                  <a:pt x="465" y="125"/>
                  <a:pt x="465" y="125"/>
                  <a:pt x="465" y="125"/>
                </a:cubicBezTo>
                <a:cubicBezTo>
                  <a:pt x="465" y="36"/>
                  <a:pt x="465" y="36"/>
                  <a:pt x="465" y="36"/>
                </a:cubicBezTo>
                <a:cubicBezTo>
                  <a:pt x="466" y="36"/>
                  <a:pt x="466" y="36"/>
                  <a:pt x="466" y="36"/>
                </a:cubicBezTo>
                <a:lnTo>
                  <a:pt x="466" y="125"/>
                </a:lnTo>
                <a:close/>
                <a:moveTo>
                  <a:pt x="469" y="109"/>
                </a:moveTo>
                <a:cubicBezTo>
                  <a:pt x="468" y="109"/>
                  <a:pt x="468" y="109"/>
                  <a:pt x="468" y="109"/>
                </a:cubicBezTo>
                <a:cubicBezTo>
                  <a:pt x="468" y="36"/>
                  <a:pt x="468" y="36"/>
                  <a:pt x="468" y="36"/>
                </a:cubicBezTo>
                <a:cubicBezTo>
                  <a:pt x="469" y="36"/>
                  <a:pt x="469" y="36"/>
                  <a:pt x="469" y="36"/>
                </a:cubicBezTo>
                <a:lnTo>
                  <a:pt x="469" y="109"/>
                </a:lnTo>
                <a:close/>
                <a:moveTo>
                  <a:pt x="471" y="109"/>
                </a:moveTo>
                <a:cubicBezTo>
                  <a:pt x="470" y="109"/>
                  <a:pt x="470" y="109"/>
                  <a:pt x="470" y="109"/>
                </a:cubicBezTo>
                <a:cubicBezTo>
                  <a:pt x="470" y="36"/>
                  <a:pt x="470" y="36"/>
                  <a:pt x="470" y="36"/>
                </a:cubicBezTo>
                <a:cubicBezTo>
                  <a:pt x="471" y="36"/>
                  <a:pt x="471" y="36"/>
                  <a:pt x="471" y="36"/>
                </a:cubicBezTo>
                <a:lnTo>
                  <a:pt x="471" y="109"/>
                </a:lnTo>
                <a:close/>
                <a:moveTo>
                  <a:pt x="474" y="109"/>
                </a:moveTo>
                <a:cubicBezTo>
                  <a:pt x="473" y="109"/>
                  <a:pt x="473" y="109"/>
                  <a:pt x="473" y="109"/>
                </a:cubicBezTo>
                <a:cubicBezTo>
                  <a:pt x="473" y="36"/>
                  <a:pt x="473" y="36"/>
                  <a:pt x="473" y="36"/>
                </a:cubicBezTo>
                <a:cubicBezTo>
                  <a:pt x="474" y="36"/>
                  <a:pt x="474" y="36"/>
                  <a:pt x="474" y="36"/>
                </a:cubicBezTo>
                <a:lnTo>
                  <a:pt x="474" y="109"/>
                </a:lnTo>
                <a:close/>
              </a:path>
            </a:pathLst>
          </a:custGeom>
          <a:solidFill>
            <a:srgbClr val="F5F2F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/>
          <p:cNvSpPr>
            <a:spLocks noEditPoints="1"/>
          </p:cNvSpPr>
          <p:nvPr userDrawn="1"/>
        </p:nvSpPr>
        <p:spPr bwMode="auto">
          <a:xfrm>
            <a:off x="400588" y="3542928"/>
            <a:ext cx="2125662" cy="1866900"/>
          </a:xfrm>
          <a:custGeom>
            <a:avLst/>
            <a:gdLst>
              <a:gd name="T0" fmla="*/ 586 w 610"/>
              <a:gd name="T1" fmla="*/ 292 h 492"/>
              <a:gd name="T2" fmla="*/ 346 w 610"/>
              <a:gd name="T3" fmla="*/ 176 h 492"/>
              <a:gd name="T4" fmla="*/ 306 w 610"/>
              <a:gd name="T5" fmla="*/ 18 h 492"/>
              <a:gd name="T6" fmla="*/ 267 w 610"/>
              <a:gd name="T7" fmla="*/ 110 h 492"/>
              <a:gd name="T8" fmla="*/ 106 w 610"/>
              <a:gd name="T9" fmla="*/ 279 h 492"/>
              <a:gd name="T10" fmla="*/ 18 w 610"/>
              <a:gd name="T11" fmla="*/ 291 h 492"/>
              <a:gd name="T12" fmla="*/ 86 w 610"/>
              <a:gd name="T13" fmla="*/ 492 h 492"/>
              <a:gd name="T14" fmla="*/ 24 w 610"/>
              <a:gd name="T15" fmla="*/ 330 h 492"/>
              <a:gd name="T16" fmla="*/ 17 w 610"/>
              <a:gd name="T17" fmla="*/ 411 h 492"/>
              <a:gd name="T18" fmla="*/ 73 w 610"/>
              <a:gd name="T19" fmla="*/ 315 h 492"/>
              <a:gd name="T20" fmla="*/ 80 w 610"/>
              <a:gd name="T21" fmla="*/ 424 h 492"/>
              <a:gd name="T22" fmla="*/ 74 w 610"/>
              <a:gd name="T23" fmla="*/ 362 h 492"/>
              <a:gd name="T24" fmla="*/ 46 w 610"/>
              <a:gd name="T25" fmla="*/ 445 h 492"/>
              <a:gd name="T26" fmla="*/ 58 w 610"/>
              <a:gd name="T27" fmla="*/ 482 h 492"/>
              <a:gd name="T28" fmla="*/ 82 w 610"/>
              <a:gd name="T29" fmla="*/ 315 h 492"/>
              <a:gd name="T30" fmla="*/ 92 w 610"/>
              <a:gd name="T31" fmla="*/ 428 h 492"/>
              <a:gd name="T32" fmla="*/ 92 w 610"/>
              <a:gd name="T33" fmla="*/ 351 h 492"/>
              <a:gd name="T34" fmla="*/ 125 w 610"/>
              <a:gd name="T35" fmla="*/ 340 h 492"/>
              <a:gd name="T36" fmla="*/ 128 w 610"/>
              <a:gd name="T37" fmla="*/ 420 h 492"/>
              <a:gd name="T38" fmla="*/ 171 w 610"/>
              <a:gd name="T39" fmla="*/ 467 h 492"/>
              <a:gd name="T40" fmla="*/ 172 w 610"/>
              <a:gd name="T41" fmla="*/ 390 h 492"/>
              <a:gd name="T42" fmla="*/ 185 w 610"/>
              <a:gd name="T43" fmla="*/ 435 h 492"/>
              <a:gd name="T44" fmla="*/ 249 w 610"/>
              <a:gd name="T45" fmla="*/ 355 h 492"/>
              <a:gd name="T46" fmla="*/ 238 w 610"/>
              <a:gd name="T47" fmla="*/ 435 h 492"/>
              <a:gd name="T48" fmla="*/ 220 w 610"/>
              <a:gd name="T49" fmla="*/ 411 h 492"/>
              <a:gd name="T50" fmla="*/ 231 w 610"/>
              <a:gd name="T51" fmla="*/ 467 h 492"/>
              <a:gd name="T52" fmla="*/ 248 w 610"/>
              <a:gd name="T53" fmla="*/ 489 h 492"/>
              <a:gd name="T54" fmla="*/ 321 w 610"/>
              <a:gd name="T55" fmla="*/ 137 h 492"/>
              <a:gd name="T56" fmla="*/ 315 w 610"/>
              <a:gd name="T57" fmla="*/ 393 h 492"/>
              <a:gd name="T58" fmla="*/ 320 w 610"/>
              <a:gd name="T59" fmla="*/ 344 h 492"/>
              <a:gd name="T60" fmla="*/ 315 w 610"/>
              <a:gd name="T61" fmla="*/ 248 h 492"/>
              <a:gd name="T62" fmla="*/ 302 w 610"/>
              <a:gd name="T63" fmla="*/ 137 h 492"/>
              <a:gd name="T64" fmla="*/ 316 w 610"/>
              <a:gd name="T65" fmla="*/ 194 h 492"/>
              <a:gd name="T66" fmla="*/ 294 w 610"/>
              <a:gd name="T67" fmla="*/ 194 h 492"/>
              <a:gd name="T68" fmla="*/ 302 w 610"/>
              <a:gd name="T69" fmla="*/ 351 h 492"/>
              <a:gd name="T70" fmla="*/ 308 w 610"/>
              <a:gd name="T71" fmla="*/ 297 h 492"/>
              <a:gd name="T72" fmla="*/ 309 w 610"/>
              <a:gd name="T73" fmla="*/ 424 h 492"/>
              <a:gd name="T74" fmla="*/ 295 w 610"/>
              <a:gd name="T75" fmla="*/ 393 h 492"/>
              <a:gd name="T76" fmla="*/ 295 w 610"/>
              <a:gd name="T77" fmla="*/ 276 h 492"/>
              <a:gd name="T78" fmla="*/ 293 w 610"/>
              <a:gd name="T79" fmla="*/ 197 h 492"/>
              <a:gd name="T80" fmla="*/ 295 w 610"/>
              <a:gd name="T81" fmla="*/ 156 h 492"/>
              <a:gd name="T82" fmla="*/ 300 w 610"/>
              <a:gd name="T83" fmla="*/ 471 h 492"/>
              <a:gd name="T84" fmla="*/ 318 w 610"/>
              <a:gd name="T85" fmla="*/ 471 h 492"/>
              <a:gd name="T86" fmla="*/ 392 w 610"/>
              <a:gd name="T87" fmla="*/ 355 h 492"/>
              <a:gd name="T88" fmla="*/ 371 w 610"/>
              <a:gd name="T89" fmla="*/ 411 h 492"/>
              <a:gd name="T90" fmla="*/ 352 w 610"/>
              <a:gd name="T91" fmla="*/ 389 h 492"/>
              <a:gd name="T92" fmla="*/ 369 w 610"/>
              <a:gd name="T93" fmla="*/ 489 h 492"/>
              <a:gd name="T94" fmla="*/ 387 w 610"/>
              <a:gd name="T95" fmla="*/ 489 h 492"/>
              <a:gd name="T96" fmla="*/ 425 w 610"/>
              <a:gd name="T97" fmla="*/ 481 h 492"/>
              <a:gd name="T98" fmla="*/ 426 w 610"/>
              <a:gd name="T99" fmla="*/ 411 h 492"/>
              <a:gd name="T100" fmla="*/ 448 w 610"/>
              <a:gd name="T101" fmla="*/ 435 h 492"/>
              <a:gd name="T102" fmla="*/ 485 w 610"/>
              <a:gd name="T103" fmla="*/ 340 h 492"/>
              <a:gd name="T104" fmla="*/ 478 w 610"/>
              <a:gd name="T105" fmla="*/ 411 h 492"/>
              <a:gd name="T106" fmla="*/ 564 w 610"/>
              <a:gd name="T107" fmla="*/ 369 h 492"/>
              <a:gd name="T108" fmla="*/ 564 w 610"/>
              <a:gd name="T109" fmla="*/ 430 h 492"/>
              <a:gd name="T110" fmla="*/ 528 w 610"/>
              <a:gd name="T111" fmla="*/ 320 h 492"/>
              <a:gd name="T112" fmla="*/ 541 w 610"/>
              <a:gd name="T113" fmla="*/ 430 h 492"/>
              <a:gd name="T114" fmla="*/ 518 w 610"/>
              <a:gd name="T115" fmla="*/ 369 h 492"/>
              <a:gd name="T116" fmla="*/ 507 w 610"/>
              <a:gd name="T117" fmla="*/ 413 h 492"/>
              <a:gd name="T118" fmla="*/ 528 w 610"/>
              <a:gd name="T119" fmla="*/ 325 h 492"/>
              <a:gd name="T120" fmla="*/ 543 w 610"/>
              <a:gd name="T121" fmla="*/ 313 h 492"/>
              <a:gd name="T122" fmla="*/ 589 w 610"/>
              <a:gd name="T123" fmla="*/ 382 h 492"/>
              <a:gd name="T124" fmla="*/ 585 w 610"/>
              <a:gd name="T125" fmla="*/ 44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0" h="492">
                <a:moveTo>
                  <a:pt x="606" y="449"/>
                </a:moveTo>
                <a:cubicBezTo>
                  <a:pt x="607" y="449"/>
                  <a:pt x="607" y="449"/>
                  <a:pt x="607" y="449"/>
                </a:cubicBezTo>
                <a:cubicBezTo>
                  <a:pt x="607" y="446"/>
                  <a:pt x="607" y="446"/>
                  <a:pt x="607" y="446"/>
                </a:cubicBezTo>
                <a:cubicBezTo>
                  <a:pt x="605" y="444"/>
                  <a:pt x="605" y="444"/>
                  <a:pt x="605" y="444"/>
                </a:cubicBezTo>
                <a:cubicBezTo>
                  <a:pt x="605" y="395"/>
                  <a:pt x="605" y="395"/>
                  <a:pt x="605" y="395"/>
                </a:cubicBezTo>
                <a:cubicBezTo>
                  <a:pt x="605" y="378"/>
                  <a:pt x="605" y="378"/>
                  <a:pt x="605" y="378"/>
                </a:cubicBezTo>
                <a:cubicBezTo>
                  <a:pt x="607" y="373"/>
                  <a:pt x="607" y="373"/>
                  <a:pt x="607" y="373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25"/>
                  <a:pt x="610" y="323"/>
                  <a:pt x="610" y="320"/>
                </a:cubicBezTo>
                <a:cubicBezTo>
                  <a:pt x="596" y="298"/>
                  <a:pt x="596" y="298"/>
                  <a:pt x="596" y="298"/>
                </a:cubicBezTo>
                <a:cubicBezTo>
                  <a:pt x="592" y="292"/>
                  <a:pt x="592" y="292"/>
                  <a:pt x="592" y="292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92" y="291"/>
                  <a:pt x="592" y="291"/>
                  <a:pt x="592" y="291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9" y="286"/>
                  <a:pt x="589" y="286"/>
                  <a:pt x="589" y="286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1"/>
                  <a:pt x="586" y="291"/>
                  <a:pt x="586" y="291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6" y="292"/>
                  <a:pt x="586" y="292"/>
                  <a:pt x="586" y="292"/>
                </a:cubicBezTo>
                <a:cubicBezTo>
                  <a:pt x="580" y="301"/>
                  <a:pt x="580" y="301"/>
                  <a:pt x="580" y="301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80" y="302"/>
                  <a:pt x="580" y="302"/>
                  <a:pt x="580" y="302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8" y="228"/>
                  <a:pt x="538" y="228"/>
                  <a:pt x="538" y="228"/>
                </a:cubicBezTo>
                <a:cubicBezTo>
                  <a:pt x="536" y="225"/>
                  <a:pt x="536" y="225"/>
                  <a:pt x="536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9"/>
                  <a:pt x="504" y="279"/>
                  <a:pt x="504" y="279"/>
                </a:cubicBezTo>
                <a:cubicBezTo>
                  <a:pt x="449" y="279"/>
                  <a:pt x="449" y="279"/>
                  <a:pt x="449" y="279"/>
                </a:cubicBezTo>
                <a:cubicBezTo>
                  <a:pt x="346" y="279"/>
                  <a:pt x="346" y="279"/>
                  <a:pt x="346" y="27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6"/>
                  <a:pt x="346" y="176"/>
                  <a:pt x="346" y="176"/>
                </a:cubicBezTo>
                <a:cubicBezTo>
                  <a:pt x="346" y="172"/>
                  <a:pt x="346" y="172"/>
                  <a:pt x="346" y="172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6" y="158"/>
                  <a:pt x="346" y="158"/>
                  <a:pt x="346" y="158"/>
                </a:cubicBezTo>
                <a:cubicBezTo>
                  <a:pt x="345" y="156"/>
                  <a:pt x="345" y="156"/>
                  <a:pt x="345" y="156"/>
                </a:cubicBezTo>
                <a:cubicBezTo>
                  <a:pt x="343" y="156"/>
                  <a:pt x="343" y="156"/>
                  <a:pt x="343" y="156"/>
                </a:cubicBezTo>
                <a:cubicBezTo>
                  <a:pt x="342" y="156"/>
                  <a:pt x="342" y="156"/>
                  <a:pt x="342" y="156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20"/>
                  <a:pt x="342" y="120"/>
                  <a:pt x="342" y="120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10"/>
                  <a:pt x="343" y="110"/>
                  <a:pt x="343" y="110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6"/>
                  <a:pt x="334" y="96"/>
                  <a:pt x="334" y="96"/>
                </a:cubicBezTo>
                <a:cubicBezTo>
                  <a:pt x="332" y="103"/>
                  <a:pt x="332" y="103"/>
                  <a:pt x="332" y="103"/>
                </a:cubicBezTo>
                <a:cubicBezTo>
                  <a:pt x="328" y="95"/>
                  <a:pt x="328" y="95"/>
                  <a:pt x="328" y="95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48"/>
                  <a:pt x="306" y="48"/>
                  <a:pt x="306" y="48"/>
                </a:cubicBezTo>
                <a:cubicBezTo>
                  <a:pt x="306" y="18"/>
                  <a:pt x="306" y="18"/>
                  <a:pt x="306" y="18"/>
                </a:cubicBezTo>
                <a:cubicBezTo>
                  <a:pt x="306" y="18"/>
                  <a:pt x="307" y="18"/>
                  <a:pt x="308" y="19"/>
                </a:cubicBezTo>
                <a:cubicBezTo>
                  <a:pt x="310" y="22"/>
                  <a:pt x="318" y="20"/>
                  <a:pt x="321" y="21"/>
                </a:cubicBezTo>
                <a:cubicBezTo>
                  <a:pt x="325" y="22"/>
                  <a:pt x="326" y="25"/>
                  <a:pt x="326" y="23"/>
                </a:cubicBezTo>
                <a:cubicBezTo>
                  <a:pt x="326" y="21"/>
                  <a:pt x="326" y="15"/>
                  <a:pt x="324" y="13"/>
                </a:cubicBezTo>
                <a:cubicBezTo>
                  <a:pt x="321" y="10"/>
                  <a:pt x="313" y="12"/>
                  <a:pt x="311" y="10"/>
                </a:cubicBezTo>
                <a:cubicBezTo>
                  <a:pt x="309" y="9"/>
                  <a:pt x="306" y="8"/>
                  <a:pt x="305" y="7"/>
                </a:cubicBezTo>
                <a:cubicBezTo>
                  <a:pt x="305" y="1"/>
                  <a:pt x="305" y="1"/>
                  <a:pt x="305" y="1"/>
                </a:cubicBezTo>
                <a:cubicBezTo>
                  <a:pt x="305" y="1"/>
                  <a:pt x="305" y="0"/>
                  <a:pt x="305" y="0"/>
                </a:cubicBezTo>
                <a:cubicBezTo>
                  <a:pt x="305" y="0"/>
                  <a:pt x="304" y="1"/>
                  <a:pt x="304" y="1"/>
                </a:cubicBezTo>
                <a:cubicBezTo>
                  <a:pt x="304" y="48"/>
                  <a:pt x="304" y="48"/>
                  <a:pt x="304" y="48"/>
                </a:cubicBezTo>
                <a:cubicBezTo>
                  <a:pt x="286" y="86"/>
                  <a:pt x="286" y="86"/>
                  <a:pt x="286" y="86"/>
                </a:cubicBezTo>
                <a:cubicBezTo>
                  <a:pt x="286" y="88"/>
                  <a:pt x="286" y="88"/>
                  <a:pt x="286" y="88"/>
                </a:cubicBezTo>
                <a:cubicBezTo>
                  <a:pt x="285" y="88"/>
                  <a:pt x="285" y="88"/>
                  <a:pt x="285" y="88"/>
                </a:cubicBezTo>
                <a:cubicBezTo>
                  <a:pt x="278" y="103"/>
                  <a:pt x="278" y="103"/>
                  <a:pt x="278" y="103"/>
                </a:cubicBezTo>
                <a:cubicBezTo>
                  <a:pt x="274" y="93"/>
                  <a:pt x="274" y="93"/>
                  <a:pt x="274" y="93"/>
                </a:cubicBezTo>
                <a:cubicBezTo>
                  <a:pt x="274" y="93"/>
                  <a:pt x="274" y="91"/>
                  <a:pt x="274" y="89"/>
                </a:cubicBezTo>
                <a:cubicBezTo>
                  <a:pt x="273" y="89"/>
                  <a:pt x="273" y="89"/>
                  <a:pt x="273" y="89"/>
                </a:cubicBezTo>
                <a:cubicBezTo>
                  <a:pt x="273" y="91"/>
                  <a:pt x="273" y="93"/>
                  <a:pt x="273" y="93"/>
                </a:cubicBezTo>
                <a:cubicBezTo>
                  <a:pt x="267" y="110"/>
                  <a:pt x="267" y="110"/>
                  <a:pt x="267" y="110"/>
                </a:cubicBezTo>
                <a:cubicBezTo>
                  <a:pt x="267" y="118"/>
                  <a:pt x="267" y="118"/>
                  <a:pt x="267" y="118"/>
                </a:cubicBezTo>
                <a:cubicBezTo>
                  <a:pt x="268" y="120"/>
                  <a:pt x="268" y="120"/>
                  <a:pt x="268" y="120"/>
                </a:cubicBezTo>
                <a:cubicBezTo>
                  <a:pt x="268" y="156"/>
                  <a:pt x="268" y="156"/>
                  <a:pt x="268" y="156"/>
                </a:cubicBezTo>
                <a:cubicBezTo>
                  <a:pt x="267" y="156"/>
                  <a:pt x="267" y="156"/>
                  <a:pt x="267" y="156"/>
                </a:cubicBezTo>
                <a:cubicBezTo>
                  <a:pt x="264" y="157"/>
                  <a:pt x="264" y="157"/>
                  <a:pt x="264" y="157"/>
                </a:cubicBezTo>
                <a:cubicBezTo>
                  <a:pt x="264" y="171"/>
                  <a:pt x="264" y="171"/>
                  <a:pt x="264" y="171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76"/>
                  <a:pt x="264" y="176"/>
                  <a:pt x="264" y="176"/>
                </a:cubicBezTo>
                <a:cubicBezTo>
                  <a:pt x="264" y="197"/>
                  <a:pt x="264" y="197"/>
                  <a:pt x="264" y="197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3"/>
                  <a:pt x="264" y="213"/>
                  <a:pt x="264" y="213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19"/>
                  <a:pt x="264" y="219"/>
                  <a:pt x="264" y="219"/>
                </a:cubicBezTo>
                <a:cubicBezTo>
                  <a:pt x="264" y="279"/>
                  <a:pt x="264" y="279"/>
                  <a:pt x="264" y="279"/>
                </a:cubicBezTo>
                <a:cubicBezTo>
                  <a:pt x="247" y="279"/>
                  <a:pt x="247" y="279"/>
                  <a:pt x="247" y="279"/>
                </a:cubicBezTo>
                <a:cubicBezTo>
                  <a:pt x="247" y="280"/>
                  <a:pt x="247" y="280"/>
                  <a:pt x="247" y="280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106" y="279"/>
                  <a:pt x="106" y="279"/>
                  <a:pt x="106" y="279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7" y="228"/>
                  <a:pt x="77" y="228"/>
                  <a:pt x="77" y="228"/>
                </a:cubicBezTo>
                <a:cubicBezTo>
                  <a:pt x="75" y="225"/>
                  <a:pt x="75" y="225"/>
                  <a:pt x="75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3" y="228"/>
                  <a:pt x="73" y="228"/>
                  <a:pt x="73" y="228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2"/>
                  <a:pt x="30" y="302"/>
                  <a:pt x="30" y="302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7" y="296"/>
                  <a:pt x="27" y="296"/>
                  <a:pt x="27" y="296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2"/>
                  <a:pt x="24" y="292"/>
                  <a:pt x="24" y="292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21" y="286"/>
                  <a:pt x="21" y="286"/>
                  <a:pt x="21" y="286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4" y="315"/>
                  <a:pt x="4" y="315"/>
                  <a:pt x="4" y="315"/>
                </a:cubicBezTo>
                <a:cubicBezTo>
                  <a:pt x="0" y="320"/>
                  <a:pt x="0" y="320"/>
                  <a:pt x="0" y="320"/>
                </a:cubicBezTo>
                <a:cubicBezTo>
                  <a:pt x="0" y="323"/>
                  <a:pt x="3" y="325"/>
                  <a:pt x="3" y="325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3"/>
                  <a:pt x="3" y="373"/>
                  <a:pt x="3" y="373"/>
                </a:cubicBezTo>
                <a:cubicBezTo>
                  <a:pt x="5" y="378"/>
                  <a:pt x="5" y="378"/>
                  <a:pt x="5" y="378"/>
                </a:cubicBezTo>
                <a:cubicBezTo>
                  <a:pt x="5" y="444"/>
                  <a:pt x="5" y="444"/>
                  <a:pt x="5" y="444"/>
                </a:cubicBezTo>
                <a:cubicBezTo>
                  <a:pt x="3" y="446"/>
                  <a:pt x="3" y="446"/>
                  <a:pt x="3" y="446"/>
                </a:cubicBezTo>
                <a:cubicBezTo>
                  <a:pt x="3" y="449"/>
                  <a:pt x="3" y="449"/>
                  <a:pt x="3" y="449"/>
                </a:cubicBezTo>
                <a:cubicBezTo>
                  <a:pt x="4" y="449"/>
                  <a:pt x="4" y="449"/>
                  <a:pt x="4" y="44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69"/>
                  <a:pt x="4" y="469"/>
                  <a:pt x="4" y="469"/>
                </a:cubicBezTo>
                <a:cubicBezTo>
                  <a:pt x="4" y="470"/>
                  <a:pt x="4" y="470"/>
                  <a:pt x="4" y="470"/>
                </a:cubicBezTo>
                <a:cubicBezTo>
                  <a:pt x="4" y="475"/>
                  <a:pt x="4" y="475"/>
                  <a:pt x="4" y="475"/>
                </a:cubicBezTo>
                <a:cubicBezTo>
                  <a:pt x="1" y="482"/>
                  <a:pt x="1" y="482"/>
                  <a:pt x="1" y="482"/>
                </a:cubicBezTo>
                <a:cubicBezTo>
                  <a:pt x="1" y="492"/>
                  <a:pt x="1" y="492"/>
                  <a:pt x="1" y="492"/>
                </a:cubicBezTo>
                <a:cubicBezTo>
                  <a:pt x="7" y="492"/>
                  <a:pt x="7" y="492"/>
                  <a:pt x="7" y="492"/>
                </a:cubicBezTo>
                <a:cubicBezTo>
                  <a:pt x="86" y="492"/>
                  <a:pt x="86" y="492"/>
                  <a:pt x="86" y="492"/>
                </a:cubicBezTo>
                <a:cubicBezTo>
                  <a:pt x="195" y="492"/>
                  <a:pt x="195" y="492"/>
                  <a:pt x="195" y="492"/>
                </a:cubicBezTo>
                <a:cubicBezTo>
                  <a:pt x="235" y="492"/>
                  <a:pt x="235" y="492"/>
                  <a:pt x="235" y="492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84" y="492"/>
                  <a:pt x="284" y="492"/>
                  <a:pt x="284" y="492"/>
                </a:cubicBezTo>
                <a:cubicBezTo>
                  <a:pt x="288" y="492"/>
                  <a:pt x="288" y="492"/>
                  <a:pt x="288" y="492"/>
                </a:cubicBezTo>
                <a:cubicBezTo>
                  <a:pt x="322" y="492"/>
                  <a:pt x="322" y="492"/>
                  <a:pt x="322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346" y="492"/>
                  <a:pt x="346" y="492"/>
                  <a:pt x="346" y="492"/>
                </a:cubicBezTo>
                <a:cubicBezTo>
                  <a:pt x="493" y="492"/>
                  <a:pt x="493" y="492"/>
                  <a:pt x="493" y="492"/>
                </a:cubicBezTo>
                <a:cubicBezTo>
                  <a:pt x="609" y="492"/>
                  <a:pt x="609" y="492"/>
                  <a:pt x="609" y="492"/>
                </a:cubicBezTo>
                <a:cubicBezTo>
                  <a:pt x="609" y="482"/>
                  <a:pt x="609" y="482"/>
                  <a:pt x="609" y="482"/>
                </a:cubicBezTo>
                <a:cubicBezTo>
                  <a:pt x="606" y="475"/>
                  <a:pt x="606" y="475"/>
                  <a:pt x="606" y="475"/>
                </a:cubicBezTo>
                <a:lnTo>
                  <a:pt x="606" y="449"/>
                </a:lnTo>
                <a:close/>
                <a:moveTo>
                  <a:pt x="24" y="338"/>
                </a:moveTo>
                <a:cubicBezTo>
                  <a:pt x="24" y="340"/>
                  <a:pt x="24" y="340"/>
                  <a:pt x="24" y="340"/>
                </a:cubicBezTo>
                <a:cubicBezTo>
                  <a:pt x="24" y="340"/>
                  <a:pt x="24" y="340"/>
                  <a:pt x="24" y="340"/>
                </a:cubicBezTo>
                <a:cubicBezTo>
                  <a:pt x="17" y="340"/>
                  <a:pt x="17" y="340"/>
                  <a:pt x="17" y="340"/>
                </a:cubicBezTo>
                <a:cubicBezTo>
                  <a:pt x="17" y="330"/>
                  <a:pt x="17" y="330"/>
                  <a:pt x="17" y="330"/>
                </a:cubicBezTo>
                <a:cubicBezTo>
                  <a:pt x="24" y="330"/>
                  <a:pt x="24" y="330"/>
                  <a:pt x="24" y="330"/>
                </a:cubicBezTo>
                <a:lnTo>
                  <a:pt x="24" y="338"/>
                </a:lnTo>
                <a:close/>
                <a:moveTo>
                  <a:pt x="17" y="369"/>
                </a:moveTo>
                <a:cubicBezTo>
                  <a:pt x="17" y="351"/>
                  <a:pt x="17" y="351"/>
                  <a:pt x="17" y="351"/>
                </a:cubicBezTo>
                <a:cubicBezTo>
                  <a:pt x="22" y="351"/>
                  <a:pt x="22" y="351"/>
                  <a:pt x="22" y="351"/>
                </a:cubicBezTo>
                <a:cubicBezTo>
                  <a:pt x="25" y="351"/>
                  <a:pt x="25" y="351"/>
                  <a:pt x="25" y="351"/>
                </a:cubicBezTo>
                <a:cubicBezTo>
                  <a:pt x="25" y="369"/>
                  <a:pt x="25" y="369"/>
                  <a:pt x="25" y="369"/>
                </a:cubicBezTo>
                <a:cubicBezTo>
                  <a:pt x="19" y="369"/>
                  <a:pt x="19" y="369"/>
                  <a:pt x="19" y="369"/>
                </a:cubicBezTo>
                <a:lnTo>
                  <a:pt x="17" y="369"/>
                </a:lnTo>
                <a:close/>
                <a:moveTo>
                  <a:pt x="17" y="424"/>
                </a:moveTo>
                <a:cubicBezTo>
                  <a:pt x="17" y="420"/>
                  <a:pt x="17" y="420"/>
                  <a:pt x="17" y="420"/>
                </a:cubicBezTo>
                <a:cubicBezTo>
                  <a:pt x="25" y="420"/>
                  <a:pt x="25" y="420"/>
                  <a:pt x="25" y="420"/>
                </a:cubicBezTo>
                <a:cubicBezTo>
                  <a:pt x="25" y="424"/>
                  <a:pt x="25" y="424"/>
                  <a:pt x="25" y="424"/>
                </a:cubicBezTo>
                <a:lnTo>
                  <a:pt x="17" y="424"/>
                </a:lnTo>
                <a:close/>
                <a:moveTo>
                  <a:pt x="25" y="426"/>
                </a:moveTo>
                <a:cubicBezTo>
                  <a:pt x="25" y="441"/>
                  <a:pt x="25" y="441"/>
                  <a:pt x="25" y="441"/>
                </a:cubicBezTo>
                <a:cubicBezTo>
                  <a:pt x="17" y="441"/>
                  <a:pt x="17" y="441"/>
                  <a:pt x="17" y="441"/>
                </a:cubicBezTo>
                <a:cubicBezTo>
                  <a:pt x="17" y="426"/>
                  <a:pt x="17" y="426"/>
                  <a:pt x="17" y="426"/>
                </a:cubicBezTo>
                <a:lnTo>
                  <a:pt x="25" y="426"/>
                </a:lnTo>
                <a:close/>
                <a:moveTo>
                  <a:pt x="17" y="411"/>
                </a:moveTo>
                <a:cubicBezTo>
                  <a:pt x="17" y="392"/>
                  <a:pt x="17" y="392"/>
                  <a:pt x="17" y="392"/>
                </a:cubicBezTo>
                <a:cubicBezTo>
                  <a:pt x="25" y="392"/>
                  <a:pt x="25" y="392"/>
                  <a:pt x="25" y="392"/>
                </a:cubicBezTo>
                <a:cubicBezTo>
                  <a:pt x="25" y="411"/>
                  <a:pt x="25" y="411"/>
                  <a:pt x="25" y="411"/>
                </a:cubicBezTo>
                <a:lnTo>
                  <a:pt x="17" y="411"/>
                </a:lnTo>
                <a:close/>
                <a:moveTo>
                  <a:pt x="17" y="390"/>
                </a:moveTo>
                <a:cubicBezTo>
                  <a:pt x="17" y="384"/>
                  <a:pt x="17" y="384"/>
                  <a:pt x="17" y="384"/>
                </a:cubicBezTo>
                <a:cubicBezTo>
                  <a:pt x="17" y="384"/>
                  <a:pt x="18" y="382"/>
                  <a:pt x="21" y="382"/>
                </a:cubicBezTo>
                <a:cubicBezTo>
                  <a:pt x="24" y="382"/>
                  <a:pt x="25" y="384"/>
                  <a:pt x="25" y="384"/>
                </a:cubicBezTo>
                <a:cubicBezTo>
                  <a:pt x="25" y="390"/>
                  <a:pt x="25" y="390"/>
                  <a:pt x="25" y="390"/>
                </a:cubicBezTo>
                <a:lnTo>
                  <a:pt x="17" y="390"/>
                </a:lnTo>
                <a:close/>
                <a:moveTo>
                  <a:pt x="25" y="475"/>
                </a:moveTo>
                <a:cubicBezTo>
                  <a:pt x="25" y="482"/>
                  <a:pt x="25" y="482"/>
                  <a:pt x="25" y="482"/>
                </a:cubicBezTo>
                <a:cubicBezTo>
                  <a:pt x="16" y="482"/>
                  <a:pt x="16" y="482"/>
                  <a:pt x="16" y="482"/>
                </a:cubicBezTo>
                <a:cubicBezTo>
                  <a:pt x="16" y="473"/>
                  <a:pt x="16" y="473"/>
                  <a:pt x="16" y="473"/>
                </a:cubicBezTo>
                <a:cubicBezTo>
                  <a:pt x="16" y="455"/>
                  <a:pt x="16" y="455"/>
                  <a:pt x="16" y="455"/>
                </a:cubicBezTo>
                <a:cubicBezTo>
                  <a:pt x="25" y="455"/>
                  <a:pt x="25" y="455"/>
                  <a:pt x="25" y="455"/>
                </a:cubicBezTo>
                <a:lnTo>
                  <a:pt x="25" y="475"/>
                </a:lnTo>
                <a:close/>
                <a:moveTo>
                  <a:pt x="67" y="315"/>
                </a:moveTo>
                <a:cubicBezTo>
                  <a:pt x="73" y="315"/>
                  <a:pt x="73" y="315"/>
                  <a:pt x="73" y="315"/>
                </a:cubicBezTo>
                <a:cubicBezTo>
                  <a:pt x="73" y="324"/>
                  <a:pt x="73" y="324"/>
                  <a:pt x="73" y="324"/>
                </a:cubicBezTo>
                <a:cubicBezTo>
                  <a:pt x="67" y="324"/>
                  <a:pt x="67" y="324"/>
                  <a:pt x="67" y="324"/>
                </a:cubicBezTo>
                <a:lnTo>
                  <a:pt x="67" y="315"/>
                </a:lnTo>
                <a:close/>
                <a:moveTo>
                  <a:pt x="80" y="391"/>
                </a:moveTo>
                <a:cubicBezTo>
                  <a:pt x="80" y="392"/>
                  <a:pt x="80" y="392"/>
                  <a:pt x="80" y="392"/>
                </a:cubicBezTo>
                <a:cubicBezTo>
                  <a:pt x="69" y="392"/>
                  <a:pt x="69" y="392"/>
                  <a:pt x="69" y="392"/>
                </a:cubicBezTo>
                <a:cubicBezTo>
                  <a:pt x="69" y="391"/>
                  <a:pt x="69" y="391"/>
                  <a:pt x="69" y="391"/>
                </a:cubicBezTo>
                <a:cubicBezTo>
                  <a:pt x="69" y="391"/>
                  <a:pt x="69" y="384"/>
                  <a:pt x="75" y="384"/>
                </a:cubicBezTo>
                <a:cubicBezTo>
                  <a:pt x="81" y="384"/>
                  <a:pt x="80" y="391"/>
                  <a:pt x="80" y="391"/>
                </a:cubicBezTo>
                <a:close/>
                <a:moveTo>
                  <a:pt x="76" y="369"/>
                </a:moveTo>
                <a:cubicBezTo>
                  <a:pt x="76" y="364"/>
                  <a:pt x="76" y="364"/>
                  <a:pt x="76" y="364"/>
                </a:cubicBezTo>
                <a:cubicBezTo>
                  <a:pt x="76" y="351"/>
                  <a:pt x="76" y="351"/>
                  <a:pt x="76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9"/>
                  <a:pt x="80" y="369"/>
                  <a:pt x="80" y="369"/>
                </a:cubicBezTo>
                <a:cubicBezTo>
                  <a:pt x="80" y="369"/>
                  <a:pt x="80" y="369"/>
                  <a:pt x="80" y="369"/>
                </a:cubicBezTo>
                <a:lnTo>
                  <a:pt x="76" y="369"/>
                </a:lnTo>
                <a:close/>
                <a:moveTo>
                  <a:pt x="69" y="428"/>
                </a:moveTo>
                <a:cubicBezTo>
                  <a:pt x="69" y="424"/>
                  <a:pt x="69" y="424"/>
                  <a:pt x="69" y="424"/>
                </a:cubicBezTo>
                <a:cubicBezTo>
                  <a:pt x="80" y="424"/>
                  <a:pt x="80" y="424"/>
                  <a:pt x="80" y="424"/>
                </a:cubicBezTo>
                <a:cubicBezTo>
                  <a:pt x="80" y="428"/>
                  <a:pt x="80" y="428"/>
                  <a:pt x="80" y="428"/>
                </a:cubicBezTo>
                <a:lnTo>
                  <a:pt x="69" y="428"/>
                </a:lnTo>
                <a:close/>
                <a:moveTo>
                  <a:pt x="80" y="430"/>
                </a:moveTo>
                <a:cubicBezTo>
                  <a:pt x="80" y="445"/>
                  <a:pt x="80" y="445"/>
                  <a:pt x="80" y="445"/>
                </a:cubicBezTo>
                <a:cubicBezTo>
                  <a:pt x="69" y="445"/>
                  <a:pt x="69" y="445"/>
                  <a:pt x="69" y="445"/>
                </a:cubicBezTo>
                <a:cubicBezTo>
                  <a:pt x="69" y="430"/>
                  <a:pt x="69" y="430"/>
                  <a:pt x="69" y="430"/>
                </a:cubicBezTo>
                <a:lnTo>
                  <a:pt x="80" y="430"/>
                </a:lnTo>
                <a:close/>
                <a:moveTo>
                  <a:pt x="69" y="413"/>
                </a:moveTo>
                <a:cubicBezTo>
                  <a:pt x="69" y="394"/>
                  <a:pt x="69" y="394"/>
                  <a:pt x="69" y="394"/>
                </a:cubicBezTo>
                <a:cubicBezTo>
                  <a:pt x="80" y="394"/>
                  <a:pt x="80" y="394"/>
                  <a:pt x="80" y="394"/>
                </a:cubicBezTo>
                <a:cubicBezTo>
                  <a:pt x="80" y="413"/>
                  <a:pt x="80" y="413"/>
                  <a:pt x="80" y="413"/>
                </a:cubicBezTo>
                <a:lnTo>
                  <a:pt x="69" y="413"/>
                </a:lnTo>
                <a:close/>
                <a:moveTo>
                  <a:pt x="74" y="362"/>
                </a:moveTo>
                <a:cubicBezTo>
                  <a:pt x="74" y="369"/>
                  <a:pt x="74" y="369"/>
                  <a:pt x="74" y="369"/>
                </a:cubicBezTo>
                <a:cubicBezTo>
                  <a:pt x="69" y="369"/>
                  <a:pt x="69" y="369"/>
                  <a:pt x="69" y="369"/>
                </a:cubicBezTo>
                <a:cubicBezTo>
                  <a:pt x="69" y="357"/>
                  <a:pt x="69" y="357"/>
                  <a:pt x="69" y="357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74" y="351"/>
                  <a:pt x="74" y="351"/>
                  <a:pt x="74" y="351"/>
                </a:cubicBezTo>
                <a:lnTo>
                  <a:pt x="74" y="362"/>
                </a:lnTo>
                <a:close/>
                <a:moveTo>
                  <a:pt x="53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9"/>
                  <a:pt x="57" y="369"/>
                  <a:pt x="57" y="369"/>
                </a:cubicBezTo>
                <a:cubicBezTo>
                  <a:pt x="53" y="369"/>
                  <a:pt x="53" y="369"/>
                  <a:pt x="53" y="369"/>
                </a:cubicBezTo>
                <a:lnTo>
                  <a:pt x="53" y="351"/>
                </a:lnTo>
                <a:close/>
                <a:moveTo>
                  <a:pt x="57" y="391"/>
                </a:moveTo>
                <a:cubicBezTo>
                  <a:pt x="57" y="392"/>
                  <a:pt x="57" y="392"/>
                  <a:pt x="57" y="392"/>
                </a:cubicBezTo>
                <a:cubicBezTo>
                  <a:pt x="46" y="392"/>
                  <a:pt x="46" y="392"/>
                  <a:pt x="46" y="392"/>
                </a:cubicBezTo>
                <a:cubicBezTo>
                  <a:pt x="46" y="391"/>
                  <a:pt x="46" y="391"/>
                  <a:pt x="46" y="391"/>
                </a:cubicBezTo>
                <a:cubicBezTo>
                  <a:pt x="46" y="391"/>
                  <a:pt x="46" y="384"/>
                  <a:pt x="52" y="384"/>
                </a:cubicBezTo>
                <a:cubicBezTo>
                  <a:pt x="58" y="384"/>
                  <a:pt x="57" y="391"/>
                  <a:pt x="57" y="391"/>
                </a:cubicBezTo>
                <a:close/>
                <a:moveTo>
                  <a:pt x="46" y="428"/>
                </a:moveTo>
                <a:cubicBezTo>
                  <a:pt x="46" y="424"/>
                  <a:pt x="46" y="424"/>
                  <a:pt x="46" y="424"/>
                </a:cubicBezTo>
                <a:cubicBezTo>
                  <a:pt x="57" y="424"/>
                  <a:pt x="57" y="424"/>
                  <a:pt x="57" y="424"/>
                </a:cubicBezTo>
                <a:cubicBezTo>
                  <a:pt x="57" y="428"/>
                  <a:pt x="57" y="428"/>
                  <a:pt x="57" y="428"/>
                </a:cubicBezTo>
                <a:lnTo>
                  <a:pt x="46" y="428"/>
                </a:lnTo>
                <a:close/>
                <a:moveTo>
                  <a:pt x="57" y="430"/>
                </a:moveTo>
                <a:cubicBezTo>
                  <a:pt x="57" y="445"/>
                  <a:pt x="57" y="445"/>
                  <a:pt x="57" y="445"/>
                </a:cubicBezTo>
                <a:cubicBezTo>
                  <a:pt x="46" y="445"/>
                  <a:pt x="46" y="445"/>
                  <a:pt x="46" y="445"/>
                </a:cubicBezTo>
                <a:cubicBezTo>
                  <a:pt x="46" y="430"/>
                  <a:pt x="46" y="430"/>
                  <a:pt x="46" y="430"/>
                </a:cubicBezTo>
                <a:lnTo>
                  <a:pt x="57" y="430"/>
                </a:lnTo>
                <a:close/>
                <a:moveTo>
                  <a:pt x="46" y="413"/>
                </a:moveTo>
                <a:cubicBezTo>
                  <a:pt x="46" y="394"/>
                  <a:pt x="46" y="394"/>
                  <a:pt x="46" y="394"/>
                </a:cubicBezTo>
                <a:cubicBezTo>
                  <a:pt x="57" y="394"/>
                  <a:pt x="57" y="394"/>
                  <a:pt x="57" y="394"/>
                </a:cubicBezTo>
                <a:cubicBezTo>
                  <a:pt x="57" y="413"/>
                  <a:pt x="57" y="413"/>
                  <a:pt x="57" y="413"/>
                </a:cubicBezTo>
                <a:lnTo>
                  <a:pt x="46" y="413"/>
                </a:lnTo>
                <a:close/>
                <a:moveTo>
                  <a:pt x="46" y="351"/>
                </a:moveTo>
                <a:cubicBezTo>
                  <a:pt x="51" y="351"/>
                  <a:pt x="51" y="351"/>
                  <a:pt x="51" y="351"/>
                </a:cubicBezTo>
                <a:cubicBezTo>
                  <a:pt x="51" y="369"/>
                  <a:pt x="51" y="369"/>
                  <a:pt x="51" y="369"/>
                </a:cubicBezTo>
                <a:cubicBezTo>
                  <a:pt x="46" y="369"/>
                  <a:pt x="46" y="369"/>
                  <a:pt x="46" y="369"/>
                </a:cubicBezTo>
                <a:lnTo>
                  <a:pt x="46" y="351"/>
                </a:lnTo>
                <a:close/>
                <a:moveTo>
                  <a:pt x="58" y="482"/>
                </a:moveTo>
                <a:cubicBezTo>
                  <a:pt x="49" y="482"/>
                  <a:pt x="49" y="482"/>
                  <a:pt x="49" y="482"/>
                </a:cubicBezTo>
                <a:cubicBezTo>
                  <a:pt x="45" y="482"/>
                  <a:pt x="45" y="482"/>
                  <a:pt x="45" y="482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55"/>
                  <a:pt x="45" y="455"/>
                  <a:pt x="45" y="455"/>
                </a:cubicBezTo>
                <a:cubicBezTo>
                  <a:pt x="58" y="455"/>
                  <a:pt x="58" y="455"/>
                  <a:pt x="58" y="455"/>
                </a:cubicBezTo>
                <a:lnTo>
                  <a:pt x="58" y="482"/>
                </a:lnTo>
                <a:close/>
                <a:moveTo>
                  <a:pt x="67" y="325"/>
                </a:moveTo>
                <a:cubicBezTo>
                  <a:pt x="73" y="325"/>
                  <a:pt x="73" y="325"/>
                  <a:pt x="73" y="325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67" y="339"/>
                  <a:pt x="67" y="339"/>
                  <a:pt x="67" y="339"/>
                </a:cubicBezTo>
                <a:lnTo>
                  <a:pt x="67" y="325"/>
                </a:lnTo>
                <a:close/>
                <a:moveTo>
                  <a:pt x="81" y="482"/>
                </a:moveTo>
                <a:cubicBezTo>
                  <a:pt x="68" y="482"/>
                  <a:pt x="68" y="482"/>
                  <a:pt x="68" y="482"/>
                </a:cubicBezTo>
                <a:cubicBezTo>
                  <a:pt x="68" y="455"/>
                  <a:pt x="68" y="455"/>
                  <a:pt x="68" y="455"/>
                </a:cubicBezTo>
                <a:cubicBezTo>
                  <a:pt x="81" y="455"/>
                  <a:pt x="81" y="455"/>
                  <a:pt x="81" y="455"/>
                </a:cubicBezTo>
                <a:lnTo>
                  <a:pt x="81" y="482"/>
                </a:lnTo>
                <a:close/>
                <a:moveTo>
                  <a:pt x="82" y="339"/>
                </a:moveTo>
                <a:cubicBezTo>
                  <a:pt x="76" y="339"/>
                  <a:pt x="76" y="339"/>
                  <a:pt x="76" y="339"/>
                </a:cubicBezTo>
                <a:cubicBezTo>
                  <a:pt x="76" y="325"/>
                  <a:pt x="76" y="325"/>
                  <a:pt x="76" y="325"/>
                </a:cubicBezTo>
                <a:cubicBezTo>
                  <a:pt x="82" y="325"/>
                  <a:pt x="82" y="325"/>
                  <a:pt x="82" y="325"/>
                </a:cubicBezTo>
                <a:lnTo>
                  <a:pt x="82" y="339"/>
                </a:lnTo>
                <a:close/>
                <a:moveTo>
                  <a:pt x="82" y="324"/>
                </a:moveTo>
                <a:cubicBezTo>
                  <a:pt x="76" y="324"/>
                  <a:pt x="76" y="324"/>
                  <a:pt x="76" y="324"/>
                </a:cubicBezTo>
                <a:cubicBezTo>
                  <a:pt x="76" y="315"/>
                  <a:pt x="76" y="315"/>
                  <a:pt x="76" y="315"/>
                </a:cubicBezTo>
                <a:cubicBezTo>
                  <a:pt x="82" y="315"/>
                  <a:pt x="82" y="315"/>
                  <a:pt x="82" y="315"/>
                </a:cubicBezTo>
                <a:lnTo>
                  <a:pt x="82" y="324"/>
                </a:lnTo>
                <a:close/>
                <a:moveTo>
                  <a:pt x="67" y="313"/>
                </a:moveTo>
                <a:cubicBezTo>
                  <a:pt x="67" y="313"/>
                  <a:pt x="67" y="306"/>
                  <a:pt x="75" y="306"/>
                </a:cubicBezTo>
                <a:cubicBezTo>
                  <a:pt x="82" y="306"/>
                  <a:pt x="82" y="313"/>
                  <a:pt x="82" y="313"/>
                </a:cubicBezTo>
                <a:lnTo>
                  <a:pt x="67" y="313"/>
                </a:lnTo>
                <a:close/>
                <a:moveTo>
                  <a:pt x="99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9"/>
                  <a:pt x="103" y="369"/>
                  <a:pt x="103" y="369"/>
                </a:cubicBezTo>
                <a:cubicBezTo>
                  <a:pt x="99" y="369"/>
                  <a:pt x="99" y="369"/>
                  <a:pt x="99" y="369"/>
                </a:cubicBezTo>
                <a:lnTo>
                  <a:pt x="99" y="351"/>
                </a:lnTo>
                <a:close/>
                <a:moveTo>
                  <a:pt x="103" y="391"/>
                </a:moveTo>
                <a:cubicBezTo>
                  <a:pt x="103" y="392"/>
                  <a:pt x="103" y="392"/>
                  <a:pt x="103" y="392"/>
                </a:cubicBezTo>
                <a:cubicBezTo>
                  <a:pt x="101" y="392"/>
                  <a:pt x="101" y="392"/>
                  <a:pt x="101" y="392"/>
                </a:cubicBezTo>
                <a:cubicBezTo>
                  <a:pt x="92" y="392"/>
                  <a:pt x="92" y="392"/>
                  <a:pt x="92" y="392"/>
                </a:cubicBezTo>
                <a:cubicBezTo>
                  <a:pt x="92" y="391"/>
                  <a:pt x="92" y="391"/>
                  <a:pt x="92" y="391"/>
                </a:cubicBezTo>
                <a:cubicBezTo>
                  <a:pt x="92" y="391"/>
                  <a:pt x="92" y="386"/>
                  <a:pt x="95" y="385"/>
                </a:cubicBezTo>
                <a:cubicBezTo>
                  <a:pt x="96" y="384"/>
                  <a:pt x="96" y="384"/>
                  <a:pt x="98" y="384"/>
                </a:cubicBezTo>
                <a:cubicBezTo>
                  <a:pt x="104" y="384"/>
                  <a:pt x="103" y="391"/>
                  <a:pt x="103" y="391"/>
                </a:cubicBezTo>
                <a:close/>
                <a:moveTo>
                  <a:pt x="92" y="428"/>
                </a:moveTo>
                <a:cubicBezTo>
                  <a:pt x="92" y="424"/>
                  <a:pt x="92" y="424"/>
                  <a:pt x="92" y="424"/>
                </a:cubicBezTo>
                <a:cubicBezTo>
                  <a:pt x="103" y="424"/>
                  <a:pt x="103" y="424"/>
                  <a:pt x="103" y="424"/>
                </a:cubicBezTo>
                <a:cubicBezTo>
                  <a:pt x="103" y="428"/>
                  <a:pt x="103" y="428"/>
                  <a:pt x="103" y="428"/>
                </a:cubicBezTo>
                <a:lnTo>
                  <a:pt x="92" y="428"/>
                </a:lnTo>
                <a:close/>
                <a:moveTo>
                  <a:pt x="103" y="430"/>
                </a:moveTo>
                <a:cubicBezTo>
                  <a:pt x="103" y="445"/>
                  <a:pt x="103" y="445"/>
                  <a:pt x="103" y="445"/>
                </a:cubicBezTo>
                <a:cubicBezTo>
                  <a:pt x="92" y="445"/>
                  <a:pt x="92" y="445"/>
                  <a:pt x="92" y="445"/>
                </a:cubicBezTo>
                <a:cubicBezTo>
                  <a:pt x="92" y="430"/>
                  <a:pt x="92" y="430"/>
                  <a:pt x="92" y="430"/>
                </a:cubicBezTo>
                <a:lnTo>
                  <a:pt x="103" y="430"/>
                </a:lnTo>
                <a:close/>
                <a:moveTo>
                  <a:pt x="92" y="413"/>
                </a:moveTo>
                <a:cubicBezTo>
                  <a:pt x="92" y="394"/>
                  <a:pt x="92" y="394"/>
                  <a:pt x="92" y="394"/>
                </a:cubicBezTo>
                <a:cubicBezTo>
                  <a:pt x="103" y="394"/>
                  <a:pt x="103" y="394"/>
                  <a:pt x="103" y="394"/>
                </a:cubicBezTo>
                <a:cubicBezTo>
                  <a:pt x="103" y="413"/>
                  <a:pt x="103" y="413"/>
                  <a:pt x="103" y="413"/>
                </a:cubicBezTo>
                <a:lnTo>
                  <a:pt x="92" y="413"/>
                </a:lnTo>
                <a:close/>
                <a:moveTo>
                  <a:pt x="92" y="351"/>
                </a:moveTo>
                <a:cubicBezTo>
                  <a:pt x="97" y="351"/>
                  <a:pt x="97" y="351"/>
                  <a:pt x="97" y="351"/>
                </a:cubicBezTo>
                <a:cubicBezTo>
                  <a:pt x="97" y="369"/>
                  <a:pt x="97" y="369"/>
                  <a:pt x="97" y="369"/>
                </a:cubicBezTo>
                <a:cubicBezTo>
                  <a:pt x="92" y="369"/>
                  <a:pt x="92" y="369"/>
                  <a:pt x="92" y="369"/>
                </a:cubicBezTo>
                <a:lnTo>
                  <a:pt x="92" y="351"/>
                </a:lnTo>
                <a:close/>
                <a:moveTo>
                  <a:pt x="104" y="482"/>
                </a:moveTo>
                <a:cubicBezTo>
                  <a:pt x="91" y="482"/>
                  <a:pt x="91" y="482"/>
                  <a:pt x="91" y="482"/>
                </a:cubicBezTo>
                <a:cubicBezTo>
                  <a:pt x="91" y="455"/>
                  <a:pt x="91" y="455"/>
                  <a:pt x="91" y="455"/>
                </a:cubicBezTo>
                <a:cubicBezTo>
                  <a:pt x="104" y="455"/>
                  <a:pt x="104" y="455"/>
                  <a:pt x="104" y="455"/>
                </a:cubicBezTo>
                <a:lnTo>
                  <a:pt x="104" y="482"/>
                </a:lnTo>
                <a:close/>
                <a:moveTo>
                  <a:pt x="185" y="355"/>
                </a:moveTo>
                <a:cubicBezTo>
                  <a:pt x="193" y="355"/>
                  <a:pt x="193" y="355"/>
                  <a:pt x="193" y="355"/>
                </a:cubicBezTo>
                <a:cubicBezTo>
                  <a:pt x="193" y="371"/>
                  <a:pt x="193" y="371"/>
                  <a:pt x="193" y="371"/>
                </a:cubicBezTo>
                <a:cubicBezTo>
                  <a:pt x="185" y="371"/>
                  <a:pt x="185" y="371"/>
                  <a:pt x="185" y="371"/>
                </a:cubicBezTo>
                <a:lnTo>
                  <a:pt x="185" y="355"/>
                </a:lnTo>
                <a:close/>
                <a:moveTo>
                  <a:pt x="162" y="355"/>
                </a:moveTo>
                <a:cubicBezTo>
                  <a:pt x="170" y="355"/>
                  <a:pt x="170" y="355"/>
                  <a:pt x="170" y="355"/>
                </a:cubicBezTo>
                <a:cubicBezTo>
                  <a:pt x="170" y="371"/>
                  <a:pt x="170" y="371"/>
                  <a:pt x="170" y="371"/>
                </a:cubicBezTo>
                <a:cubicBezTo>
                  <a:pt x="162" y="371"/>
                  <a:pt x="162" y="371"/>
                  <a:pt x="162" y="371"/>
                </a:cubicBezTo>
                <a:lnTo>
                  <a:pt x="162" y="355"/>
                </a:lnTo>
                <a:close/>
                <a:moveTo>
                  <a:pt x="125" y="330"/>
                </a:moveTo>
                <a:cubicBezTo>
                  <a:pt x="132" y="330"/>
                  <a:pt x="132" y="330"/>
                  <a:pt x="132" y="330"/>
                </a:cubicBezTo>
                <a:cubicBezTo>
                  <a:pt x="132" y="340"/>
                  <a:pt x="132" y="340"/>
                  <a:pt x="132" y="340"/>
                </a:cubicBezTo>
                <a:cubicBezTo>
                  <a:pt x="125" y="340"/>
                  <a:pt x="125" y="340"/>
                  <a:pt x="125" y="340"/>
                </a:cubicBezTo>
                <a:lnTo>
                  <a:pt x="125" y="330"/>
                </a:lnTo>
                <a:close/>
                <a:moveTo>
                  <a:pt x="124" y="351"/>
                </a:moveTo>
                <a:cubicBezTo>
                  <a:pt x="133" y="351"/>
                  <a:pt x="133" y="351"/>
                  <a:pt x="133" y="351"/>
                </a:cubicBezTo>
                <a:cubicBezTo>
                  <a:pt x="133" y="369"/>
                  <a:pt x="133" y="369"/>
                  <a:pt x="133" y="369"/>
                </a:cubicBezTo>
                <a:cubicBezTo>
                  <a:pt x="124" y="369"/>
                  <a:pt x="124" y="369"/>
                  <a:pt x="124" y="369"/>
                </a:cubicBezTo>
                <a:lnTo>
                  <a:pt x="124" y="351"/>
                </a:lnTo>
                <a:close/>
                <a:moveTo>
                  <a:pt x="124" y="384"/>
                </a:moveTo>
                <a:cubicBezTo>
                  <a:pt x="124" y="384"/>
                  <a:pt x="125" y="382"/>
                  <a:pt x="128" y="382"/>
                </a:cubicBezTo>
                <a:cubicBezTo>
                  <a:pt x="132" y="382"/>
                  <a:pt x="132" y="384"/>
                  <a:pt x="132" y="384"/>
                </a:cubicBezTo>
                <a:cubicBezTo>
                  <a:pt x="132" y="390"/>
                  <a:pt x="132" y="390"/>
                  <a:pt x="132" y="390"/>
                </a:cubicBezTo>
                <a:cubicBezTo>
                  <a:pt x="124" y="390"/>
                  <a:pt x="124" y="390"/>
                  <a:pt x="124" y="390"/>
                </a:cubicBezTo>
                <a:lnTo>
                  <a:pt x="124" y="384"/>
                </a:lnTo>
                <a:close/>
                <a:moveTo>
                  <a:pt x="124" y="392"/>
                </a:moveTo>
                <a:cubicBezTo>
                  <a:pt x="132" y="392"/>
                  <a:pt x="132" y="392"/>
                  <a:pt x="132" y="392"/>
                </a:cubicBezTo>
                <a:cubicBezTo>
                  <a:pt x="132" y="411"/>
                  <a:pt x="132" y="411"/>
                  <a:pt x="132" y="411"/>
                </a:cubicBezTo>
                <a:cubicBezTo>
                  <a:pt x="124" y="411"/>
                  <a:pt x="124" y="411"/>
                  <a:pt x="124" y="411"/>
                </a:cubicBezTo>
                <a:lnTo>
                  <a:pt x="124" y="392"/>
                </a:lnTo>
                <a:close/>
                <a:moveTo>
                  <a:pt x="124" y="420"/>
                </a:moveTo>
                <a:cubicBezTo>
                  <a:pt x="128" y="420"/>
                  <a:pt x="128" y="420"/>
                  <a:pt x="128" y="420"/>
                </a:cubicBezTo>
                <a:cubicBezTo>
                  <a:pt x="132" y="420"/>
                  <a:pt x="132" y="420"/>
                  <a:pt x="132" y="420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32" y="424"/>
                  <a:pt x="132" y="424"/>
                  <a:pt x="132" y="424"/>
                </a:cubicBezTo>
                <a:cubicBezTo>
                  <a:pt x="124" y="424"/>
                  <a:pt x="124" y="424"/>
                  <a:pt x="124" y="424"/>
                </a:cubicBezTo>
                <a:lnTo>
                  <a:pt x="124" y="420"/>
                </a:lnTo>
                <a:close/>
                <a:moveTo>
                  <a:pt x="124" y="426"/>
                </a:moveTo>
                <a:cubicBezTo>
                  <a:pt x="132" y="426"/>
                  <a:pt x="132" y="426"/>
                  <a:pt x="132" y="426"/>
                </a:cubicBezTo>
                <a:cubicBezTo>
                  <a:pt x="132" y="441"/>
                  <a:pt x="132" y="441"/>
                  <a:pt x="132" y="441"/>
                </a:cubicBezTo>
                <a:cubicBezTo>
                  <a:pt x="124" y="441"/>
                  <a:pt x="124" y="441"/>
                  <a:pt x="124" y="441"/>
                </a:cubicBezTo>
                <a:lnTo>
                  <a:pt x="124" y="426"/>
                </a:lnTo>
                <a:close/>
                <a:moveTo>
                  <a:pt x="133" y="482"/>
                </a:moveTo>
                <a:cubicBezTo>
                  <a:pt x="124" y="482"/>
                  <a:pt x="124" y="482"/>
                  <a:pt x="124" y="482"/>
                </a:cubicBezTo>
                <a:cubicBezTo>
                  <a:pt x="124" y="455"/>
                  <a:pt x="124" y="455"/>
                  <a:pt x="124" y="455"/>
                </a:cubicBezTo>
                <a:cubicBezTo>
                  <a:pt x="133" y="455"/>
                  <a:pt x="133" y="455"/>
                  <a:pt x="133" y="455"/>
                </a:cubicBezTo>
                <a:lnTo>
                  <a:pt x="133" y="482"/>
                </a:lnTo>
                <a:close/>
                <a:moveTo>
                  <a:pt x="171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7"/>
                  <a:pt x="162" y="467"/>
                  <a:pt x="162" y="467"/>
                </a:cubicBezTo>
                <a:cubicBezTo>
                  <a:pt x="171" y="467"/>
                  <a:pt x="171" y="467"/>
                  <a:pt x="171" y="467"/>
                </a:cubicBezTo>
                <a:lnTo>
                  <a:pt x="171" y="481"/>
                </a:lnTo>
                <a:close/>
                <a:moveTo>
                  <a:pt x="171" y="458"/>
                </a:moveTo>
                <a:cubicBezTo>
                  <a:pt x="164" y="458"/>
                  <a:pt x="164" y="458"/>
                  <a:pt x="164" y="458"/>
                </a:cubicBezTo>
                <a:cubicBezTo>
                  <a:pt x="162" y="458"/>
                  <a:pt x="162" y="458"/>
                  <a:pt x="162" y="458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44"/>
                  <a:pt x="162" y="444"/>
                  <a:pt x="162" y="444"/>
                </a:cubicBezTo>
                <a:cubicBezTo>
                  <a:pt x="171" y="444"/>
                  <a:pt x="171" y="444"/>
                  <a:pt x="171" y="444"/>
                </a:cubicBezTo>
                <a:lnTo>
                  <a:pt x="171" y="458"/>
                </a:lnTo>
                <a:close/>
                <a:moveTo>
                  <a:pt x="171" y="435"/>
                </a:moveTo>
                <a:cubicBezTo>
                  <a:pt x="162" y="435"/>
                  <a:pt x="162" y="435"/>
                  <a:pt x="162" y="435"/>
                </a:cubicBezTo>
                <a:cubicBezTo>
                  <a:pt x="162" y="421"/>
                  <a:pt x="162" y="421"/>
                  <a:pt x="162" y="421"/>
                </a:cubicBezTo>
                <a:cubicBezTo>
                  <a:pt x="171" y="421"/>
                  <a:pt x="171" y="421"/>
                  <a:pt x="171" y="421"/>
                </a:cubicBezTo>
                <a:lnTo>
                  <a:pt x="171" y="435"/>
                </a:lnTo>
                <a:close/>
                <a:moveTo>
                  <a:pt x="172" y="411"/>
                </a:moveTo>
                <a:cubicBezTo>
                  <a:pt x="162" y="411"/>
                  <a:pt x="162" y="411"/>
                  <a:pt x="162" y="411"/>
                </a:cubicBezTo>
                <a:cubicBezTo>
                  <a:pt x="162" y="393"/>
                  <a:pt x="162" y="393"/>
                  <a:pt x="162" y="393"/>
                </a:cubicBezTo>
                <a:cubicBezTo>
                  <a:pt x="172" y="393"/>
                  <a:pt x="172" y="393"/>
                  <a:pt x="172" y="393"/>
                </a:cubicBezTo>
                <a:lnTo>
                  <a:pt x="172" y="411"/>
                </a:lnTo>
                <a:close/>
                <a:moveTo>
                  <a:pt x="172" y="390"/>
                </a:moveTo>
                <a:cubicBezTo>
                  <a:pt x="162" y="390"/>
                  <a:pt x="162" y="390"/>
                  <a:pt x="162" y="390"/>
                </a:cubicBezTo>
                <a:cubicBezTo>
                  <a:pt x="162" y="389"/>
                  <a:pt x="162" y="389"/>
                  <a:pt x="162" y="389"/>
                </a:cubicBezTo>
                <a:cubicBezTo>
                  <a:pt x="162" y="389"/>
                  <a:pt x="161" y="382"/>
                  <a:pt x="167" y="382"/>
                </a:cubicBezTo>
                <a:cubicBezTo>
                  <a:pt x="172" y="382"/>
                  <a:pt x="172" y="389"/>
                  <a:pt x="172" y="389"/>
                </a:cubicBezTo>
                <a:lnTo>
                  <a:pt x="172" y="390"/>
                </a:lnTo>
                <a:close/>
                <a:moveTo>
                  <a:pt x="193" y="481"/>
                </a:moveTo>
                <a:cubicBezTo>
                  <a:pt x="186" y="481"/>
                  <a:pt x="186" y="481"/>
                  <a:pt x="186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81"/>
                  <a:pt x="185" y="481"/>
                  <a:pt x="185" y="481"/>
                </a:cubicBezTo>
                <a:cubicBezTo>
                  <a:pt x="185" y="467"/>
                  <a:pt x="185" y="467"/>
                  <a:pt x="185" y="467"/>
                </a:cubicBezTo>
                <a:cubicBezTo>
                  <a:pt x="193" y="467"/>
                  <a:pt x="193" y="467"/>
                  <a:pt x="193" y="467"/>
                </a:cubicBezTo>
                <a:lnTo>
                  <a:pt x="193" y="481"/>
                </a:lnTo>
                <a:close/>
                <a:moveTo>
                  <a:pt x="193" y="458"/>
                </a:moveTo>
                <a:cubicBezTo>
                  <a:pt x="185" y="458"/>
                  <a:pt x="185" y="458"/>
                  <a:pt x="185" y="458"/>
                </a:cubicBezTo>
                <a:cubicBezTo>
                  <a:pt x="185" y="444"/>
                  <a:pt x="185" y="444"/>
                  <a:pt x="185" y="444"/>
                </a:cubicBezTo>
                <a:cubicBezTo>
                  <a:pt x="193" y="444"/>
                  <a:pt x="193" y="444"/>
                  <a:pt x="193" y="444"/>
                </a:cubicBezTo>
                <a:lnTo>
                  <a:pt x="193" y="458"/>
                </a:lnTo>
                <a:close/>
                <a:moveTo>
                  <a:pt x="193" y="435"/>
                </a:moveTo>
                <a:cubicBezTo>
                  <a:pt x="185" y="435"/>
                  <a:pt x="185" y="435"/>
                  <a:pt x="185" y="435"/>
                </a:cubicBezTo>
                <a:cubicBezTo>
                  <a:pt x="185" y="421"/>
                  <a:pt x="185" y="421"/>
                  <a:pt x="185" y="421"/>
                </a:cubicBezTo>
                <a:cubicBezTo>
                  <a:pt x="193" y="421"/>
                  <a:pt x="193" y="421"/>
                  <a:pt x="193" y="421"/>
                </a:cubicBezTo>
                <a:lnTo>
                  <a:pt x="193" y="435"/>
                </a:lnTo>
                <a:close/>
                <a:moveTo>
                  <a:pt x="194" y="411"/>
                </a:moveTo>
                <a:cubicBezTo>
                  <a:pt x="184" y="411"/>
                  <a:pt x="184" y="411"/>
                  <a:pt x="184" y="411"/>
                </a:cubicBezTo>
                <a:cubicBezTo>
                  <a:pt x="184" y="393"/>
                  <a:pt x="184" y="393"/>
                  <a:pt x="184" y="393"/>
                </a:cubicBezTo>
                <a:cubicBezTo>
                  <a:pt x="194" y="393"/>
                  <a:pt x="194" y="393"/>
                  <a:pt x="194" y="393"/>
                </a:cubicBezTo>
                <a:lnTo>
                  <a:pt x="194" y="411"/>
                </a:lnTo>
                <a:close/>
                <a:moveTo>
                  <a:pt x="194" y="390"/>
                </a:moveTo>
                <a:cubicBezTo>
                  <a:pt x="184" y="390"/>
                  <a:pt x="184" y="390"/>
                  <a:pt x="184" y="390"/>
                </a:cubicBezTo>
                <a:cubicBezTo>
                  <a:pt x="184" y="389"/>
                  <a:pt x="184" y="389"/>
                  <a:pt x="184" y="389"/>
                </a:cubicBezTo>
                <a:cubicBezTo>
                  <a:pt x="184" y="389"/>
                  <a:pt x="184" y="382"/>
                  <a:pt x="189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9" y="355"/>
                </a:moveTo>
                <a:cubicBezTo>
                  <a:pt x="257" y="355"/>
                  <a:pt x="257" y="355"/>
                  <a:pt x="257" y="355"/>
                </a:cubicBezTo>
                <a:cubicBezTo>
                  <a:pt x="257" y="371"/>
                  <a:pt x="257" y="371"/>
                  <a:pt x="257" y="371"/>
                </a:cubicBezTo>
                <a:cubicBezTo>
                  <a:pt x="249" y="371"/>
                  <a:pt x="249" y="371"/>
                  <a:pt x="249" y="371"/>
                </a:cubicBezTo>
                <a:lnTo>
                  <a:pt x="249" y="355"/>
                </a:lnTo>
                <a:close/>
                <a:moveTo>
                  <a:pt x="230" y="355"/>
                </a:moveTo>
                <a:cubicBezTo>
                  <a:pt x="238" y="355"/>
                  <a:pt x="238" y="355"/>
                  <a:pt x="238" y="355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0" y="371"/>
                  <a:pt x="230" y="371"/>
                  <a:pt x="230" y="371"/>
                </a:cubicBezTo>
                <a:lnTo>
                  <a:pt x="230" y="355"/>
                </a:lnTo>
                <a:close/>
                <a:moveTo>
                  <a:pt x="229" y="389"/>
                </a:moveTo>
                <a:cubicBezTo>
                  <a:pt x="229" y="389"/>
                  <a:pt x="228" y="382"/>
                  <a:pt x="234" y="382"/>
                </a:cubicBezTo>
                <a:cubicBezTo>
                  <a:pt x="239" y="382"/>
                  <a:pt x="239" y="389"/>
                  <a:pt x="239" y="389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29" y="390"/>
                  <a:pt x="229" y="390"/>
                  <a:pt x="229" y="390"/>
                </a:cubicBezTo>
                <a:lnTo>
                  <a:pt x="229" y="389"/>
                </a:lnTo>
                <a:close/>
                <a:moveTo>
                  <a:pt x="229" y="393"/>
                </a:moveTo>
                <a:cubicBezTo>
                  <a:pt x="239" y="393"/>
                  <a:pt x="239" y="393"/>
                  <a:pt x="239" y="393"/>
                </a:cubicBezTo>
                <a:cubicBezTo>
                  <a:pt x="239" y="411"/>
                  <a:pt x="239" y="411"/>
                  <a:pt x="239" y="411"/>
                </a:cubicBezTo>
                <a:cubicBezTo>
                  <a:pt x="229" y="411"/>
                  <a:pt x="229" y="411"/>
                  <a:pt x="229" y="411"/>
                </a:cubicBezTo>
                <a:lnTo>
                  <a:pt x="229" y="393"/>
                </a:lnTo>
                <a:close/>
                <a:moveTo>
                  <a:pt x="238" y="421"/>
                </a:moveTo>
                <a:cubicBezTo>
                  <a:pt x="238" y="430"/>
                  <a:pt x="238" y="430"/>
                  <a:pt x="238" y="430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8" y="435"/>
                  <a:pt x="238" y="435"/>
                  <a:pt x="238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421"/>
                  <a:pt x="230" y="421"/>
                  <a:pt x="230" y="421"/>
                </a:cubicBezTo>
                <a:lnTo>
                  <a:pt x="238" y="421"/>
                </a:lnTo>
                <a:close/>
                <a:moveTo>
                  <a:pt x="210" y="355"/>
                </a:moveTo>
                <a:cubicBezTo>
                  <a:pt x="218" y="355"/>
                  <a:pt x="218" y="355"/>
                  <a:pt x="218" y="355"/>
                </a:cubicBezTo>
                <a:cubicBezTo>
                  <a:pt x="218" y="371"/>
                  <a:pt x="218" y="371"/>
                  <a:pt x="218" y="371"/>
                </a:cubicBezTo>
                <a:cubicBezTo>
                  <a:pt x="210" y="371"/>
                  <a:pt x="210" y="371"/>
                  <a:pt x="210" y="371"/>
                </a:cubicBezTo>
                <a:lnTo>
                  <a:pt x="210" y="355"/>
                </a:lnTo>
                <a:close/>
                <a:moveTo>
                  <a:pt x="219" y="435"/>
                </a:moveTo>
                <a:cubicBezTo>
                  <a:pt x="210" y="435"/>
                  <a:pt x="210" y="435"/>
                  <a:pt x="210" y="435"/>
                </a:cubicBezTo>
                <a:cubicBezTo>
                  <a:pt x="210" y="421"/>
                  <a:pt x="210" y="421"/>
                  <a:pt x="210" y="421"/>
                </a:cubicBezTo>
                <a:cubicBezTo>
                  <a:pt x="219" y="421"/>
                  <a:pt x="219" y="421"/>
                  <a:pt x="219" y="421"/>
                </a:cubicBezTo>
                <a:lnTo>
                  <a:pt x="219" y="435"/>
                </a:lnTo>
                <a:close/>
                <a:moveTo>
                  <a:pt x="220" y="411"/>
                </a:moveTo>
                <a:cubicBezTo>
                  <a:pt x="210" y="411"/>
                  <a:pt x="210" y="411"/>
                  <a:pt x="210" y="411"/>
                </a:cubicBezTo>
                <a:cubicBezTo>
                  <a:pt x="210" y="393"/>
                  <a:pt x="210" y="393"/>
                  <a:pt x="210" y="393"/>
                </a:cubicBezTo>
                <a:cubicBezTo>
                  <a:pt x="220" y="393"/>
                  <a:pt x="220" y="393"/>
                  <a:pt x="220" y="393"/>
                </a:cubicBezTo>
                <a:lnTo>
                  <a:pt x="220" y="411"/>
                </a:lnTo>
                <a:close/>
                <a:moveTo>
                  <a:pt x="220" y="390"/>
                </a:moveTo>
                <a:cubicBezTo>
                  <a:pt x="210" y="390"/>
                  <a:pt x="210" y="390"/>
                  <a:pt x="210" y="390"/>
                </a:cubicBezTo>
                <a:cubicBezTo>
                  <a:pt x="210" y="389"/>
                  <a:pt x="210" y="389"/>
                  <a:pt x="210" y="389"/>
                </a:cubicBezTo>
                <a:cubicBezTo>
                  <a:pt x="210" y="389"/>
                  <a:pt x="209" y="382"/>
                  <a:pt x="215" y="382"/>
                </a:cubicBezTo>
                <a:cubicBezTo>
                  <a:pt x="220" y="382"/>
                  <a:pt x="220" y="389"/>
                  <a:pt x="220" y="389"/>
                </a:cubicBezTo>
                <a:lnTo>
                  <a:pt x="220" y="390"/>
                </a:lnTo>
                <a:close/>
                <a:moveTo>
                  <a:pt x="229" y="489"/>
                </a:moveTo>
                <a:cubicBezTo>
                  <a:pt x="223" y="489"/>
                  <a:pt x="223" y="489"/>
                  <a:pt x="223" y="489"/>
                </a:cubicBezTo>
                <a:cubicBezTo>
                  <a:pt x="223" y="471"/>
                  <a:pt x="223" y="471"/>
                  <a:pt x="223" y="471"/>
                </a:cubicBezTo>
                <a:cubicBezTo>
                  <a:pt x="229" y="471"/>
                  <a:pt x="229" y="471"/>
                  <a:pt x="229" y="471"/>
                </a:cubicBezTo>
                <a:lnTo>
                  <a:pt x="229" y="489"/>
                </a:lnTo>
                <a:close/>
                <a:moveTo>
                  <a:pt x="241" y="489"/>
                </a:moveTo>
                <a:cubicBezTo>
                  <a:pt x="235" y="489"/>
                  <a:pt x="235" y="489"/>
                  <a:pt x="235" y="489"/>
                </a:cubicBezTo>
                <a:cubicBezTo>
                  <a:pt x="231" y="489"/>
                  <a:pt x="231" y="489"/>
                  <a:pt x="231" y="489"/>
                </a:cubicBezTo>
                <a:cubicBezTo>
                  <a:pt x="231" y="471"/>
                  <a:pt x="231" y="471"/>
                  <a:pt x="231" y="471"/>
                </a:cubicBezTo>
                <a:cubicBezTo>
                  <a:pt x="236" y="471"/>
                  <a:pt x="236" y="471"/>
                  <a:pt x="236" y="471"/>
                </a:cubicBezTo>
                <a:cubicBezTo>
                  <a:pt x="241" y="471"/>
                  <a:pt x="241" y="471"/>
                  <a:pt x="241" y="471"/>
                </a:cubicBezTo>
                <a:lnTo>
                  <a:pt x="241" y="489"/>
                </a:lnTo>
                <a:close/>
                <a:moveTo>
                  <a:pt x="231" y="467"/>
                </a:moveTo>
                <a:cubicBezTo>
                  <a:pt x="232" y="465"/>
                  <a:pt x="233" y="462"/>
                  <a:pt x="236" y="462"/>
                </a:cubicBezTo>
                <a:cubicBezTo>
                  <a:pt x="236" y="462"/>
                  <a:pt x="236" y="462"/>
                  <a:pt x="236" y="462"/>
                </a:cubicBezTo>
                <a:cubicBezTo>
                  <a:pt x="239" y="462"/>
                  <a:pt x="240" y="465"/>
                  <a:pt x="240" y="467"/>
                </a:cubicBezTo>
                <a:cubicBezTo>
                  <a:pt x="236" y="467"/>
                  <a:pt x="236" y="467"/>
                  <a:pt x="236" y="467"/>
                </a:cubicBezTo>
                <a:lnTo>
                  <a:pt x="231" y="467"/>
                </a:lnTo>
                <a:close/>
                <a:moveTo>
                  <a:pt x="236" y="459"/>
                </a:moveTo>
                <a:cubicBezTo>
                  <a:pt x="236" y="459"/>
                  <a:pt x="236" y="459"/>
                  <a:pt x="236" y="459"/>
                </a:cubicBezTo>
                <a:cubicBezTo>
                  <a:pt x="230" y="459"/>
                  <a:pt x="229" y="465"/>
                  <a:pt x="229" y="467"/>
                </a:cubicBezTo>
                <a:cubicBezTo>
                  <a:pt x="223" y="467"/>
                  <a:pt x="223" y="467"/>
                  <a:pt x="223" y="467"/>
                </a:cubicBezTo>
                <a:cubicBezTo>
                  <a:pt x="223" y="465"/>
                  <a:pt x="224" y="454"/>
                  <a:pt x="236" y="454"/>
                </a:cubicBezTo>
                <a:cubicBezTo>
                  <a:pt x="236" y="454"/>
                  <a:pt x="236" y="454"/>
                  <a:pt x="237" y="454"/>
                </a:cubicBezTo>
                <a:cubicBezTo>
                  <a:pt x="247" y="455"/>
                  <a:pt x="248" y="465"/>
                  <a:pt x="248" y="467"/>
                </a:cubicBezTo>
                <a:cubicBezTo>
                  <a:pt x="243" y="467"/>
                  <a:pt x="243" y="467"/>
                  <a:pt x="243" y="467"/>
                </a:cubicBezTo>
                <a:cubicBezTo>
                  <a:pt x="242" y="466"/>
                  <a:pt x="242" y="460"/>
                  <a:pt x="236" y="459"/>
                </a:cubicBezTo>
                <a:close/>
                <a:moveTo>
                  <a:pt x="248" y="489"/>
                </a:moveTo>
                <a:cubicBezTo>
                  <a:pt x="243" y="489"/>
                  <a:pt x="243" y="489"/>
                  <a:pt x="243" y="489"/>
                </a:cubicBezTo>
                <a:cubicBezTo>
                  <a:pt x="243" y="471"/>
                  <a:pt x="243" y="471"/>
                  <a:pt x="243" y="471"/>
                </a:cubicBezTo>
                <a:cubicBezTo>
                  <a:pt x="248" y="471"/>
                  <a:pt x="248" y="471"/>
                  <a:pt x="248" y="471"/>
                </a:cubicBezTo>
                <a:lnTo>
                  <a:pt x="248" y="489"/>
                </a:lnTo>
                <a:close/>
                <a:moveTo>
                  <a:pt x="257" y="435"/>
                </a:moveTo>
                <a:cubicBezTo>
                  <a:pt x="249" y="435"/>
                  <a:pt x="249" y="435"/>
                  <a:pt x="249" y="435"/>
                </a:cubicBezTo>
                <a:cubicBezTo>
                  <a:pt x="249" y="421"/>
                  <a:pt x="249" y="421"/>
                  <a:pt x="249" y="421"/>
                </a:cubicBezTo>
                <a:cubicBezTo>
                  <a:pt x="257" y="421"/>
                  <a:pt x="257" y="421"/>
                  <a:pt x="257" y="421"/>
                </a:cubicBezTo>
                <a:lnTo>
                  <a:pt x="257" y="435"/>
                </a:lnTo>
                <a:close/>
                <a:moveTo>
                  <a:pt x="258" y="411"/>
                </a:moveTo>
                <a:cubicBezTo>
                  <a:pt x="248" y="411"/>
                  <a:pt x="248" y="411"/>
                  <a:pt x="248" y="411"/>
                </a:cubicBezTo>
                <a:cubicBezTo>
                  <a:pt x="248" y="393"/>
                  <a:pt x="248" y="393"/>
                  <a:pt x="248" y="393"/>
                </a:cubicBezTo>
                <a:cubicBezTo>
                  <a:pt x="258" y="393"/>
                  <a:pt x="258" y="393"/>
                  <a:pt x="258" y="393"/>
                </a:cubicBezTo>
                <a:lnTo>
                  <a:pt x="258" y="411"/>
                </a:lnTo>
                <a:close/>
                <a:moveTo>
                  <a:pt x="258" y="390"/>
                </a:moveTo>
                <a:cubicBezTo>
                  <a:pt x="248" y="390"/>
                  <a:pt x="248" y="390"/>
                  <a:pt x="248" y="390"/>
                </a:cubicBezTo>
                <a:cubicBezTo>
                  <a:pt x="248" y="389"/>
                  <a:pt x="248" y="389"/>
                  <a:pt x="248" y="389"/>
                </a:cubicBezTo>
                <a:cubicBezTo>
                  <a:pt x="248" y="389"/>
                  <a:pt x="247" y="382"/>
                  <a:pt x="253" y="382"/>
                </a:cubicBezTo>
                <a:cubicBezTo>
                  <a:pt x="258" y="382"/>
                  <a:pt x="258" y="389"/>
                  <a:pt x="258" y="389"/>
                </a:cubicBezTo>
                <a:lnTo>
                  <a:pt x="258" y="390"/>
                </a:lnTo>
                <a:close/>
                <a:moveTo>
                  <a:pt x="315" y="137"/>
                </a:moveTo>
                <a:cubicBezTo>
                  <a:pt x="315" y="137"/>
                  <a:pt x="315" y="135"/>
                  <a:pt x="318" y="135"/>
                </a:cubicBezTo>
                <a:cubicBezTo>
                  <a:pt x="321" y="135"/>
                  <a:pt x="321" y="137"/>
                  <a:pt x="321" y="137"/>
                </a:cubicBezTo>
                <a:cubicBezTo>
                  <a:pt x="321" y="156"/>
                  <a:pt x="321" y="156"/>
                  <a:pt x="321" y="156"/>
                </a:cubicBezTo>
                <a:cubicBezTo>
                  <a:pt x="315" y="156"/>
                  <a:pt x="315" y="156"/>
                  <a:pt x="315" y="156"/>
                </a:cubicBezTo>
                <a:lnTo>
                  <a:pt x="315" y="137"/>
                </a:lnTo>
                <a:close/>
                <a:moveTo>
                  <a:pt x="317" y="197"/>
                </a:moveTo>
                <a:cubicBezTo>
                  <a:pt x="320" y="197"/>
                  <a:pt x="320" y="197"/>
                  <a:pt x="320" y="197"/>
                </a:cubicBezTo>
                <a:cubicBezTo>
                  <a:pt x="320" y="199"/>
                  <a:pt x="320" y="200"/>
                  <a:pt x="319" y="201"/>
                </a:cubicBezTo>
                <a:cubicBezTo>
                  <a:pt x="317" y="200"/>
                  <a:pt x="317" y="200"/>
                  <a:pt x="317" y="200"/>
                </a:cubicBezTo>
                <a:cubicBezTo>
                  <a:pt x="317" y="199"/>
                  <a:pt x="317" y="198"/>
                  <a:pt x="317" y="197"/>
                </a:cubicBezTo>
                <a:close/>
                <a:moveTo>
                  <a:pt x="317" y="191"/>
                </a:moveTo>
                <a:cubicBezTo>
                  <a:pt x="319" y="190"/>
                  <a:pt x="319" y="190"/>
                  <a:pt x="319" y="190"/>
                </a:cubicBezTo>
                <a:cubicBezTo>
                  <a:pt x="320" y="191"/>
                  <a:pt x="320" y="192"/>
                  <a:pt x="320" y="193"/>
                </a:cubicBezTo>
                <a:cubicBezTo>
                  <a:pt x="317" y="193"/>
                  <a:pt x="317" y="193"/>
                  <a:pt x="317" y="193"/>
                </a:cubicBezTo>
                <a:cubicBezTo>
                  <a:pt x="317" y="193"/>
                  <a:pt x="317" y="192"/>
                  <a:pt x="317" y="191"/>
                </a:cubicBezTo>
                <a:close/>
                <a:moveTo>
                  <a:pt x="317" y="205"/>
                </a:moveTo>
                <a:cubicBezTo>
                  <a:pt x="316" y="206"/>
                  <a:pt x="315" y="207"/>
                  <a:pt x="314" y="207"/>
                </a:cubicBezTo>
                <a:cubicBezTo>
                  <a:pt x="313" y="205"/>
                  <a:pt x="313" y="205"/>
                  <a:pt x="313" y="205"/>
                </a:cubicBezTo>
                <a:cubicBezTo>
                  <a:pt x="314" y="204"/>
                  <a:pt x="314" y="204"/>
                  <a:pt x="315" y="203"/>
                </a:cubicBezTo>
                <a:lnTo>
                  <a:pt x="317" y="205"/>
                </a:lnTo>
                <a:close/>
                <a:moveTo>
                  <a:pt x="315" y="393"/>
                </a:moveTo>
                <a:cubicBezTo>
                  <a:pt x="320" y="393"/>
                  <a:pt x="320" y="393"/>
                  <a:pt x="320" y="393"/>
                </a:cubicBezTo>
                <a:cubicBezTo>
                  <a:pt x="320" y="413"/>
                  <a:pt x="320" y="413"/>
                  <a:pt x="320" y="413"/>
                </a:cubicBezTo>
                <a:cubicBezTo>
                  <a:pt x="315" y="413"/>
                  <a:pt x="315" y="413"/>
                  <a:pt x="315" y="413"/>
                </a:cubicBezTo>
                <a:lnTo>
                  <a:pt x="315" y="393"/>
                </a:lnTo>
                <a:close/>
                <a:moveTo>
                  <a:pt x="315" y="392"/>
                </a:moveTo>
                <a:cubicBezTo>
                  <a:pt x="315" y="388"/>
                  <a:pt x="315" y="388"/>
                  <a:pt x="315" y="388"/>
                </a:cubicBezTo>
                <a:cubicBezTo>
                  <a:pt x="315" y="388"/>
                  <a:pt x="315" y="386"/>
                  <a:pt x="318" y="386"/>
                </a:cubicBezTo>
                <a:cubicBezTo>
                  <a:pt x="321" y="386"/>
                  <a:pt x="320" y="388"/>
                  <a:pt x="320" y="388"/>
                </a:cubicBezTo>
                <a:cubicBezTo>
                  <a:pt x="320" y="392"/>
                  <a:pt x="320" y="392"/>
                  <a:pt x="320" y="392"/>
                </a:cubicBezTo>
                <a:lnTo>
                  <a:pt x="315" y="392"/>
                </a:lnTo>
                <a:close/>
                <a:moveTo>
                  <a:pt x="315" y="371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1"/>
                  <a:pt x="320" y="371"/>
                  <a:pt x="320" y="371"/>
                </a:cubicBezTo>
                <a:lnTo>
                  <a:pt x="315" y="371"/>
                </a:lnTo>
                <a:close/>
                <a:moveTo>
                  <a:pt x="315" y="344"/>
                </a:moveTo>
                <a:cubicBezTo>
                  <a:pt x="315" y="323"/>
                  <a:pt x="315" y="323"/>
                  <a:pt x="315" y="323"/>
                </a:cubicBezTo>
                <a:cubicBezTo>
                  <a:pt x="320" y="323"/>
                  <a:pt x="320" y="323"/>
                  <a:pt x="320" y="323"/>
                </a:cubicBezTo>
                <a:cubicBezTo>
                  <a:pt x="320" y="344"/>
                  <a:pt x="320" y="344"/>
                  <a:pt x="320" y="344"/>
                </a:cubicBezTo>
                <a:lnTo>
                  <a:pt x="315" y="344"/>
                </a:lnTo>
                <a:close/>
                <a:moveTo>
                  <a:pt x="315" y="320"/>
                </a:moveTo>
                <a:cubicBezTo>
                  <a:pt x="315" y="300"/>
                  <a:pt x="315" y="300"/>
                  <a:pt x="315" y="300"/>
                </a:cubicBezTo>
                <a:cubicBezTo>
                  <a:pt x="320" y="300"/>
                  <a:pt x="320" y="300"/>
                  <a:pt x="320" y="300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7"/>
                </a:moveTo>
                <a:cubicBezTo>
                  <a:pt x="315" y="294"/>
                  <a:pt x="315" y="294"/>
                  <a:pt x="315" y="294"/>
                </a:cubicBezTo>
                <a:cubicBezTo>
                  <a:pt x="315" y="276"/>
                  <a:pt x="315" y="276"/>
                  <a:pt x="315" y="276"/>
                </a:cubicBezTo>
                <a:cubicBezTo>
                  <a:pt x="320" y="276"/>
                  <a:pt x="320" y="276"/>
                  <a:pt x="320" y="276"/>
                </a:cubicBezTo>
                <a:cubicBezTo>
                  <a:pt x="320" y="295"/>
                  <a:pt x="320" y="295"/>
                  <a:pt x="320" y="295"/>
                </a:cubicBezTo>
                <a:cubicBezTo>
                  <a:pt x="320" y="297"/>
                  <a:pt x="320" y="297"/>
                  <a:pt x="320" y="297"/>
                </a:cubicBezTo>
                <a:lnTo>
                  <a:pt x="315" y="297"/>
                </a:lnTo>
                <a:close/>
                <a:moveTo>
                  <a:pt x="315" y="273"/>
                </a:moveTo>
                <a:cubicBezTo>
                  <a:pt x="315" y="250"/>
                  <a:pt x="315" y="250"/>
                  <a:pt x="315" y="250"/>
                </a:cubicBezTo>
                <a:cubicBezTo>
                  <a:pt x="320" y="250"/>
                  <a:pt x="320" y="250"/>
                  <a:pt x="320" y="250"/>
                </a:cubicBezTo>
                <a:cubicBezTo>
                  <a:pt x="320" y="273"/>
                  <a:pt x="320" y="273"/>
                  <a:pt x="320" y="273"/>
                </a:cubicBezTo>
                <a:lnTo>
                  <a:pt x="315" y="273"/>
                </a:lnTo>
                <a:close/>
                <a:moveTo>
                  <a:pt x="315" y="248"/>
                </a:moveTo>
                <a:cubicBezTo>
                  <a:pt x="315" y="245"/>
                  <a:pt x="315" y="245"/>
                  <a:pt x="315" y="245"/>
                </a:cubicBezTo>
                <a:cubicBezTo>
                  <a:pt x="315" y="245"/>
                  <a:pt x="315" y="243"/>
                  <a:pt x="318" y="243"/>
                </a:cubicBezTo>
                <a:cubicBezTo>
                  <a:pt x="321" y="243"/>
                  <a:pt x="320" y="245"/>
                  <a:pt x="320" y="245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4"/>
                  <a:pt x="316" y="185"/>
                  <a:pt x="317" y="186"/>
                </a:cubicBezTo>
                <a:cubicBezTo>
                  <a:pt x="315" y="187"/>
                  <a:pt x="315" y="187"/>
                  <a:pt x="315" y="187"/>
                </a:cubicBezTo>
                <a:cubicBezTo>
                  <a:pt x="314" y="187"/>
                  <a:pt x="314" y="186"/>
                  <a:pt x="313" y="186"/>
                </a:cubicBezTo>
                <a:lnTo>
                  <a:pt x="314" y="183"/>
                </a:lnTo>
                <a:close/>
                <a:moveTo>
                  <a:pt x="306" y="18"/>
                </a:moveTo>
                <a:cubicBezTo>
                  <a:pt x="305" y="8"/>
                  <a:pt x="305" y="8"/>
                  <a:pt x="305" y="8"/>
                </a:cubicBezTo>
                <a:cubicBezTo>
                  <a:pt x="308" y="13"/>
                  <a:pt x="307" y="16"/>
                  <a:pt x="306" y="18"/>
                </a:cubicBezTo>
                <a:close/>
                <a:moveTo>
                  <a:pt x="302" y="137"/>
                </a:moveTo>
                <a:cubicBezTo>
                  <a:pt x="302" y="137"/>
                  <a:pt x="302" y="135"/>
                  <a:pt x="305" y="135"/>
                </a:cubicBezTo>
                <a:cubicBezTo>
                  <a:pt x="308" y="135"/>
                  <a:pt x="308" y="137"/>
                  <a:pt x="308" y="137"/>
                </a:cubicBezTo>
                <a:cubicBezTo>
                  <a:pt x="308" y="156"/>
                  <a:pt x="308" y="156"/>
                  <a:pt x="308" y="156"/>
                </a:cubicBezTo>
                <a:cubicBezTo>
                  <a:pt x="302" y="156"/>
                  <a:pt x="302" y="156"/>
                  <a:pt x="302" y="156"/>
                </a:cubicBezTo>
                <a:lnTo>
                  <a:pt x="302" y="137"/>
                </a:lnTo>
                <a:close/>
                <a:moveTo>
                  <a:pt x="311" y="181"/>
                </a:moveTo>
                <a:cubicBezTo>
                  <a:pt x="309" y="184"/>
                  <a:pt x="309" y="184"/>
                  <a:pt x="309" y="184"/>
                </a:cubicBezTo>
                <a:cubicBezTo>
                  <a:pt x="309" y="183"/>
                  <a:pt x="308" y="183"/>
                  <a:pt x="307" y="183"/>
                </a:cubicBezTo>
                <a:cubicBezTo>
                  <a:pt x="307" y="180"/>
                  <a:pt x="307" y="180"/>
                  <a:pt x="307" y="180"/>
                </a:cubicBezTo>
                <a:cubicBezTo>
                  <a:pt x="308" y="181"/>
                  <a:pt x="310" y="181"/>
                  <a:pt x="311" y="181"/>
                </a:cubicBezTo>
                <a:close/>
                <a:moveTo>
                  <a:pt x="303" y="180"/>
                </a:moveTo>
                <a:cubicBezTo>
                  <a:pt x="303" y="183"/>
                  <a:pt x="303" y="183"/>
                  <a:pt x="303" y="183"/>
                </a:cubicBezTo>
                <a:cubicBezTo>
                  <a:pt x="302" y="183"/>
                  <a:pt x="301" y="183"/>
                  <a:pt x="301" y="184"/>
                </a:cubicBezTo>
                <a:cubicBezTo>
                  <a:pt x="299" y="181"/>
                  <a:pt x="299" y="181"/>
                  <a:pt x="299" y="181"/>
                </a:cubicBezTo>
                <a:cubicBezTo>
                  <a:pt x="300" y="181"/>
                  <a:pt x="302" y="181"/>
                  <a:pt x="303" y="180"/>
                </a:cubicBezTo>
                <a:close/>
                <a:moveTo>
                  <a:pt x="301" y="185"/>
                </a:moveTo>
                <a:cubicBezTo>
                  <a:pt x="302" y="184"/>
                  <a:pt x="302" y="184"/>
                  <a:pt x="303" y="184"/>
                </a:cubicBezTo>
                <a:cubicBezTo>
                  <a:pt x="304" y="184"/>
                  <a:pt x="306" y="184"/>
                  <a:pt x="306" y="184"/>
                </a:cubicBezTo>
                <a:cubicBezTo>
                  <a:pt x="307" y="184"/>
                  <a:pt x="307" y="184"/>
                  <a:pt x="307" y="184"/>
                </a:cubicBezTo>
                <a:cubicBezTo>
                  <a:pt x="307" y="184"/>
                  <a:pt x="308" y="184"/>
                  <a:pt x="309" y="185"/>
                </a:cubicBezTo>
                <a:cubicBezTo>
                  <a:pt x="310" y="185"/>
                  <a:pt x="311" y="186"/>
                  <a:pt x="312" y="186"/>
                </a:cubicBezTo>
                <a:cubicBezTo>
                  <a:pt x="313" y="187"/>
                  <a:pt x="314" y="188"/>
                  <a:pt x="314" y="188"/>
                </a:cubicBezTo>
                <a:cubicBezTo>
                  <a:pt x="315" y="189"/>
                  <a:pt x="315" y="190"/>
                  <a:pt x="316" y="191"/>
                </a:cubicBezTo>
                <a:cubicBezTo>
                  <a:pt x="316" y="192"/>
                  <a:pt x="316" y="193"/>
                  <a:pt x="316" y="194"/>
                </a:cubicBezTo>
                <a:cubicBezTo>
                  <a:pt x="316" y="194"/>
                  <a:pt x="317" y="195"/>
                  <a:pt x="317" y="195"/>
                </a:cubicBezTo>
                <a:cubicBezTo>
                  <a:pt x="317" y="196"/>
                  <a:pt x="316" y="196"/>
                  <a:pt x="316" y="197"/>
                </a:cubicBezTo>
                <a:cubicBezTo>
                  <a:pt x="316" y="198"/>
                  <a:pt x="316" y="199"/>
                  <a:pt x="316" y="200"/>
                </a:cubicBezTo>
                <a:cubicBezTo>
                  <a:pt x="315" y="201"/>
                  <a:pt x="315" y="202"/>
                  <a:pt x="314" y="202"/>
                </a:cubicBezTo>
                <a:cubicBezTo>
                  <a:pt x="314" y="203"/>
                  <a:pt x="313" y="204"/>
                  <a:pt x="312" y="204"/>
                </a:cubicBezTo>
                <a:cubicBezTo>
                  <a:pt x="312" y="205"/>
                  <a:pt x="311" y="205"/>
                  <a:pt x="311" y="205"/>
                </a:cubicBezTo>
                <a:cubicBezTo>
                  <a:pt x="310" y="206"/>
                  <a:pt x="310" y="206"/>
                  <a:pt x="309" y="206"/>
                </a:cubicBezTo>
                <a:cubicBezTo>
                  <a:pt x="309" y="206"/>
                  <a:pt x="309" y="206"/>
                  <a:pt x="309" y="206"/>
                </a:cubicBezTo>
                <a:cubicBezTo>
                  <a:pt x="308" y="206"/>
                  <a:pt x="308" y="207"/>
                  <a:pt x="306" y="207"/>
                </a:cubicBezTo>
                <a:cubicBezTo>
                  <a:pt x="306" y="207"/>
                  <a:pt x="304" y="207"/>
                  <a:pt x="303" y="207"/>
                </a:cubicBezTo>
                <a:cubicBezTo>
                  <a:pt x="302" y="207"/>
                  <a:pt x="302" y="206"/>
                  <a:pt x="301" y="206"/>
                </a:cubicBezTo>
                <a:cubicBezTo>
                  <a:pt x="301" y="206"/>
                  <a:pt x="301" y="206"/>
                  <a:pt x="301" y="206"/>
                </a:cubicBezTo>
                <a:cubicBezTo>
                  <a:pt x="300" y="206"/>
                  <a:pt x="299" y="205"/>
                  <a:pt x="298" y="204"/>
                </a:cubicBezTo>
                <a:cubicBezTo>
                  <a:pt x="298" y="204"/>
                  <a:pt x="298" y="204"/>
                  <a:pt x="298" y="204"/>
                </a:cubicBezTo>
                <a:cubicBezTo>
                  <a:pt x="297" y="204"/>
                  <a:pt x="296" y="203"/>
                  <a:pt x="296" y="202"/>
                </a:cubicBezTo>
                <a:cubicBezTo>
                  <a:pt x="295" y="202"/>
                  <a:pt x="295" y="201"/>
                  <a:pt x="294" y="200"/>
                </a:cubicBezTo>
                <a:cubicBezTo>
                  <a:pt x="294" y="199"/>
                  <a:pt x="294" y="198"/>
                  <a:pt x="294" y="197"/>
                </a:cubicBezTo>
                <a:cubicBezTo>
                  <a:pt x="294" y="196"/>
                  <a:pt x="293" y="196"/>
                  <a:pt x="293" y="195"/>
                </a:cubicBezTo>
                <a:cubicBezTo>
                  <a:pt x="293" y="195"/>
                  <a:pt x="294" y="194"/>
                  <a:pt x="294" y="194"/>
                </a:cubicBezTo>
                <a:cubicBezTo>
                  <a:pt x="294" y="194"/>
                  <a:pt x="294" y="194"/>
                  <a:pt x="294" y="194"/>
                </a:cubicBezTo>
                <a:cubicBezTo>
                  <a:pt x="294" y="193"/>
                  <a:pt x="294" y="192"/>
                  <a:pt x="294" y="191"/>
                </a:cubicBezTo>
                <a:cubicBezTo>
                  <a:pt x="295" y="190"/>
                  <a:pt x="295" y="190"/>
                  <a:pt x="295" y="190"/>
                </a:cubicBezTo>
                <a:cubicBezTo>
                  <a:pt x="295" y="189"/>
                  <a:pt x="296" y="189"/>
                  <a:pt x="296" y="188"/>
                </a:cubicBezTo>
                <a:cubicBezTo>
                  <a:pt x="297" y="188"/>
                  <a:pt x="297" y="187"/>
                  <a:pt x="298" y="186"/>
                </a:cubicBezTo>
                <a:cubicBezTo>
                  <a:pt x="299" y="186"/>
                  <a:pt x="300" y="185"/>
                  <a:pt x="301" y="185"/>
                </a:cubicBezTo>
                <a:close/>
                <a:moveTo>
                  <a:pt x="302" y="392"/>
                </a:moveTo>
                <a:cubicBezTo>
                  <a:pt x="302" y="388"/>
                  <a:pt x="302" y="388"/>
                  <a:pt x="302" y="388"/>
                </a:cubicBezTo>
                <a:cubicBezTo>
                  <a:pt x="302" y="388"/>
                  <a:pt x="302" y="386"/>
                  <a:pt x="305" y="386"/>
                </a:cubicBezTo>
                <a:cubicBezTo>
                  <a:pt x="308" y="386"/>
                  <a:pt x="308" y="388"/>
                  <a:pt x="308" y="388"/>
                </a:cubicBezTo>
                <a:cubicBezTo>
                  <a:pt x="308" y="392"/>
                  <a:pt x="308" y="392"/>
                  <a:pt x="308" y="392"/>
                </a:cubicBezTo>
                <a:lnTo>
                  <a:pt x="302" y="392"/>
                </a:lnTo>
                <a:close/>
                <a:moveTo>
                  <a:pt x="308" y="393"/>
                </a:moveTo>
                <a:cubicBezTo>
                  <a:pt x="308" y="413"/>
                  <a:pt x="308" y="413"/>
                  <a:pt x="308" y="413"/>
                </a:cubicBezTo>
                <a:cubicBezTo>
                  <a:pt x="302" y="413"/>
                  <a:pt x="302" y="413"/>
                  <a:pt x="302" y="413"/>
                </a:cubicBezTo>
                <a:cubicBezTo>
                  <a:pt x="302" y="393"/>
                  <a:pt x="302" y="393"/>
                  <a:pt x="302" y="393"/>
                </a:cubicBezTo>
                <a:lnTo>
                  <a:pt x="308" y="393"/>
                </a:lnTo>
                <a:close/>
                <a:moveTo>
                  <a:pt x="302" y="371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8" y="351"/>
                  <a:pt x="308" y="351"/>
                  <a:pt x="308" y="351"/>
                </a:cubicBezTo>
                <a:cubicBezTo>
                  <a:pt x="308" y="371"/>
                  <a:pt x="308" y="371"/>
                  <a:pt x="308" y="371"/>
                </a:cubicBezTo>
                <a:lnTo>
                  <a:pt x="302" y="371"/>
                </a:lnTo>
                <a:close/>
                <a:moveTo>
                  <a:pt x="302" y="344"/>
                </a:moveTo>
                <a:cubicBezTo>
                  <a:pt x="302" y="323"/>
                  <a:pt x="302" y="323"/>
                  <a:pt x="302" y="323"/>
                </a:cubicBezTo>
                <a:cubicBezTo>
                  <a:pt x="308" y="323"/>
                  <a:pt x="308" y="323"/>
                  <a:pt x="308" y="323"/>
                </a:cubicBezTo>
                <a:cubicBezTo>
                  <a:pt x="308" y="344"/>
                  <a:pt x="308" y="344"/>
                  <a:pt x="308" y="344"/>
                </a:cubicBezTo>
                <a:lnTo>
                  <a:pt x="302" y="344"/>
                </a:lnTo>
                <a:close/>
                <a:moveTo>
                  <a:pt x="302" y="320"/>
                </a:moveTo>
                <a:cubicBezTo>
                  <a:pt x="302" y="300"/>
                  <a:pt x="302" y="300"/>
                  <a:pt x="302" y="300"/>
                </a:cubicBezTo>
                <a:cubicBezTo>
                  <a:pt x="308" y="300"/>
                  <a:pt x="308" y="300"/>
                  <a:pt x="308" y="300"/>
                </a:cubicBezTo>
                <a:cubicBezTo>
                  <a:pt x="308" y="320"/>
                  <a:pt x="308" y="320"/>
                  <a:pt x="308" y="320"/>
                </a:cubicBezTo>
                <a:lnTo>
                  <a:pt x="302" y="320"/>
                </a:lnTo>
                <a:close/>
                <a:moveTo>
                  <a:pt x="302" y="297"/>
                </a:moveTo>
                <a:cubicBezTo>
                  <a:pt x="302" y="291"/>
                  <a:pt x="302" y="291"/>
                  <a:pt x="302" y="291"/>
                </a:cubicBezTo>
                <a:cubicBezTo>
                  <a:pt x="302" y="276"/>
                  <a:pt x="302" y="276"/>
                  <a:pt x="302" y="276"/>
                </a:cubicBezTo>
                <a:cubicBezTo>
                  <a:pt x="308" y="276"/>
                  <a:pt x="308" y="276"/>
                  <a:pt x="308" y="276"/>
                </a:cubicBezTo>
                <a:cubicBezTo>
                  <a:pt x="308" y="292"/>
                  <a:pt x="308" y="292"/>
                  <a:pt x="308" y="292"/>
                </a:cubicBezTo>
                <a:cubicBezTo>
                  <a:pt x="308" y="297"/>
                  <a:pt x="308" y="297"/>
                  <a:pt x="308" y="297"/>
                </a:cubicBezTo>
                <a:lnTo>
                  <a:pt x="302" y="297"/>
                </a:lnTo>
                <a:close/>
                <a:moveTo>
                  <a:pt x="302" y="273"/>
                </a:moveTo>
                <a:cubicBezTo>
                  <a:pt x="302" y="250"/>
                  <a:pt x="302" y="250"/>
                  <a:pt x="302" y="250"/>
                </a:cubicBezTo>
                <a:cubicBezTo>
                  <a:pt x="308" y="250"/>
                  <a:pt x="308" y="250"/>
                  <a:pt x="308" y="250"/>
                </a:cubicBezTo>
                <a:cubicBezTo>
                  <a:pt x="308" y="273"/>
                  <a:pt x="308" y="273"/>
                  <a:pt x="308" y="273"/>
                </a:cubicBezTo>
                <a:lnTo>
                  <a:pt x="302" y="273"/>
                </a:lnTo>
                <a:close/>
                <a:moveTo>
                  <a:pt x="302" y="248"/>
                </a:moveTo>
                <a:cubicBezTo>
                  <a:pt x="302" y="245"/>
                  <a:pt x="302" y="245"/>
                  <a:pt x="302" y="245"/>
                </a:cubicBezTo>
                <a:cubicBezTo>
                  <a:pt x="302" y="245"/>
                  <a:pt x="302" y="243"/>
                  <a:pt x="305" y="243"/>
                </a:cubicBezTo>
                <a:cubicBezTo>
                  <a:pt x="308" y="243"/>
                  <a:pt x="308" y="245"/>
                  <a:pt x="308" y="245"/>
                </a:cubicBezTo>
                <a:cubicBezTo>
                  <a:pt x="308" y="248"/>
                  <a:pt x="308" y="248"/>
                  <a:pt x="308" y="248"/>
                </a:cubicBezTo>
                <a:lnTo>
                  <a:pt x="302" y="248"/>
                </a:lnTo>
                <a:close/>
                <a:moveTo>
                  <a:pt x="303" y="210"/>
                </a:moveTo>
                <a:cubicBezTo>
                  <a:pt x="302" y="210"/>
                  <a:pt x="300" y="210"/>
                  <a:pt x="299" y="209"/>
                </a:cubicBezTo>
                <a:cubicBezTo>
                  <a:pt x="301" y="207"/>
                  <a:pt x="301" y="207"/>
                  <a:pt x="301" y="207"/>
                </a:cubicBezTo>
                <a:cubicBezTo>
                  <a:pt x="301" y="207"/>
                  <a:pt x="302" y="208"/>
                  <a:pt x="303" y="208"/>
                </a:cubicBezTo>
                <a:lnTo>
                  <a:pt x="303" y="210"/>
                </a:lnTo>
                <a:close/>
                <a:moveTo>
                  <a:pt x="301" y="424"/>
                </a:moveTo>
                <a:cubicBezTo>
                  <a:pt x="309" y="424"/>
                  <a:pt x="309" y="424"/>
                  <a:pt x="309" y="424"/>
                </a:cubicBezTo>
                <a:cubicBezTo>
                  <a:pt x="309" y="440"/>
                  <a:pt x="309" y="440"/>
                  <a:pt x="309" y="440"/>
                </a:cubicBezTo>
                <a:cubicBezTo>
                  <a:pt x="301" y="440"/>
                  <a:pt x="301" y="440"/>
                  <a:pt x="301" y="440"/>
                </a:cubicBezTo>
                <a:lnTo>
                  <a:pt x="301" y="424"/>
                </a:lnTo>
                <a:close/>
                <a:moveTo>
                  <a:pt x="307" y="210"/>
                </a:moveTo>
                <a:cubicBezTo>
                  <a:pt x="307" y="208"/>
                  <a:pt x="307" y="208"/>
                  <a:pt x="307" y="208"/>
                </a:cubicBezTo>
                <a:cubicBezTo>
                  <a:pt x="308" y="208"/>
                  <a:pt x="309" y="207"/>
                  <a:pt x="309" y="207"/>
                </a:cubicBezTo>
                <a:cubicBezTo>
                  <a:pt x="311" y="209"/>
                  <a:pt x="311" y="209"/>
                  <a:pt x="311" y="209"/>
                </a:cubicBezTo>
                <a:cubicBezTo>
                  <a:pt x="310" y="210"/>
                  <a:pt x="308" y="210"/>
                  <a:pt x="307" y="210"/>
                </a:cubicBezTo>
                <a:close/>
                <a:moveTo>
                  <a:pt x="290" y="392"/>
                </a:moveTo>
                <a:cubicBezTo>
                  <a:pt x="290" y="388"/>
                  <a:pt x="290" y="388"/>
                  <a:pt x="290" y="388"/>
                </a:cubicBezTo>
                <a:cubicBezTo>
                  <a:pt x="290" y="388"/>
                  <a:pt x="289" y="386"/>
                  <a:pt x="292" y="386"/>
                </a:cubicBezTo>
                <a:cubicBezTo>
                  <a:pt x="295" y="386"/>
                  <a:pt x="295" y="388"/>
                  <a:pt x="295" y="388"/>
                </a:cubicBezTo>
                <a:cubicBezTo>
                  <a:pt x="295" y="392"/>
                  <a:pt x="295" y="392"/>
                  <a:pt x="295" y="392"/>
                </a:cubicBezTo>
                <a:lnTo>
                  <a:pt x="290" y="392"/>
                </a:lnTo>
                <a:close/>
                <a:moveTo>
                  <a:pt x="295" y="393"/>
                </a:moveTo>
                <a:cubicBezTo>
                  <a:pt x="295" y="413"/>
                  <a:pt x="295" y="413"/>
                  <a:pt x="295" y="413"/>
                </a:cubicBezTo>
                <a:cubicBezTo>
                  <a:pt x="290" y="413"/>
                  <a:pt x="290" y="413"/>
                  <a:pt x="290" y="413"/>
                </a:cubicBezTo>
                <a:cubicBezTo>
                  <a:pt x="290" y="393"/>
                  <a:pt x="290" y="393"/>
                  <a:pt x="290" y="393"/>
                </a:cubicBezTo>
                <a:lnTo>
                  <a:pt x="295" y="393"/>
                </a:lnTo>
                <a:close/>
                <a:moveTo>
                  <a:pt x="290" y="371"/>
                </a:moveTo>
                <a:cubicBezTo>
                  <a:pt x="290" y="351"/>
                  <a:pt x="290" y="351"/>
                  <a:pt x="290" y="351"/>
                </a:cubicBezTo>
                <a:cubicBezTo>
                  <a:pt x="295" y="351"/>
                  <a:pt x="295" y="351"/>
                  <a:pt x="295" y="351"/>
                </a:cubicBezTo>
                <a:cubicBezTo>
                  <a:pt x="295" y="371"/>
                  <a:pt x="295" y="371"/>
                  <a:pt x="295" y="371"/>
                </a:cubicBezTo>
                <a:lnTo>
                  <a:pt x="290" y="371"/>
                </a:lnTo>
                <a:close/>
                <a:moveTo>
                  <a:pt x="290" y="344"/>
                </a:moveTo>
                <a:cubicBezTo>
                  <a:pt x="290" y="323"/>
                  <a:pt x="290" y="323"/>
                  <a:pt x="290" y="323"/>
                </a:cubicBezTo>
                <a:cubicBezTo>
                  <a:pt x="295" y="323"/>
                  <a:pt x="295" y="323"/>
                  <a:pt x="295" y="323"/>
                </a:cubicBezTo>
                <a:cubicBezTo>
                  <a:pt x="295" y="344"/>
                  <a:pt x="295" y="344"/>
                  <a:pt x="295" y="344"/>
                </a:cubicBezTo>
                <a:lnTo>
                  <a:pt x="290" y="344"/>
                </a:lnTo>
                <a:close/>
                <a:moveTo>
                  <a:pt x="290" y="320"/>
                </a:moveTo>
                <a:cubicBezTo>
                  <a:pt x="290" y="300"/>
                  <a:pt x="290" y="300"/>
                  <a:pt x="290" y="300"/>
                </a:cubicBezTo>
                <a:cubicBezTo>
                  <a:pt x="295" y="300"/>
                  <a:pt x="295" y="300"/>
                  <a:pt x="295" y="300"/>
                </a:cubicBezTo>
                <a:cubicBezTo>
                  <a:pt x="295" y="320"/>
                  <a:pt x="295" y="320"/>
                  <a:pt x="295" y="320"/>
                </a:cubicBezTo>
                <a:lnTo>
                  <a:pt x="290" y="320"/>
                </a:lnTo>
                <a:close/>
                <a:moveTo>
                  <a:pt x="290" y="297"/>
                </a:moveTo>
                <a:cubicBezTo>
                  <a:pt x="290" y="289"/>
                  <a:pt x="290" y="289"/>
                  <a:pt x="290" y="289"/>
                </a:cubicBezTo>
                <a:cubicBezTo>
                  <a:pt x="290" y="276"/>
                  <a:pt x="290" y="276"/>
                  <a:pt x="290" y="276"/>
                </a:cubicBezTo>
                <a:cubicBezTo>
                  <a:pt x="295" y="276"/>
                  <a:pt x="295" y="276"/>
                  <a:pt x="295" y="276"/>
                </a:cubicBezTo>
                <a:cubicBezTo>
                  <a:pt x="295" y="290"/>
                  <a:pt x="295" y="290"/>
                  <a:pt x="295" y="290"/>
                </a:cubicBezTo>
                <a:cubicBezTo>
                  <a:pt x="295" y="297"/>
                  <a:pt x="295" y="297"/>
                  <a:pt x="295" y="297"/>
                </a:cubicBezTo>
                <a:lnTo>
                  <a:pt x="290" y="297"/>
                </a:lnTo>
                <a:close/>
                <a:moveTo>
                  <a:pt x="290" y="273"/>
                </a:moveTo>
                <a:cubicBezTo>
                  <a:pt x="290" y="250"/>
                  <a:pt x="290" y="250"/>
                  <a:pt x="290" y="250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273"/>
                  <a:pt x="295" y="273"/>
                  <a:pt x="295" y="273"/>
                </a:cubicBezTo>
                <a:lnTo>
                  <a:pt x="290" y="273"/>
                </a:lnTo>
                <a:close/>
                <a:moveTo>
                  <a:pt x="290" y="248"/>
                </a:moveTo>
                <a:cubicBezTo>
                  <a:pt x="290" y="245"/>
                  <a:pt x="290" y="245"/>
                  <a:pt x="290" y="245"/>
                </a:cubicBezTo>
                <a:cubicBezTo>
                  <a:pt x="290" y="245"/>
                  <a:pt x="289" y="243"/>
                  <a:pt x="292" y="243"/>
                </a:cubicBezTo>
                <a:cubicBezTo>
                  <a:pt x="295" y="243"/>
                  <a:pt x="295" y="245"/>
                  <a:pt x="295" y="245"/>
                </a:cubicBezTo>
                <a:cubicBezTo>
                  <a:pt x="295" y="248"/>
                  <a:pt x="295" y="248"/>
                  <a:pt x="295" y="248"/>
                </a:cubicBezTo>
                <a:lnTo>
                  <a:pt x="290" y="248"/>
                </a:lnTo>
                <a:close/>
                <a:moveTo>
                  <a:pt x="293" y="197"/>
                </a:moveTo>
                <a:cubicBezTo>
                  <a:pt x="293" y="198"/>
                  <a:pt x="293" y="199"/>
                  <a:pt x="293" y="200"/>
                </a:cubicBezTo>
                <a:cubicBezTo>
                  <a:pt x="291" y="201"/>
                  <a:pt x="291" y="201"/>
                  <a:pt x="291" y="201"/>
                </a:cubicBezTo>
                <a:cubicBezTo>
                  <a:pt x="290" y="200"/>
                  <a:pt x="290" y="199"/>
                  <a:pt x="290" y="197"/>
                </a:cubicBezTo>
                <a:lnTo>
                  <a:pt x="293" y="197"/>
                </a:lnTo>
                <a:close/>
                <a:moveTo>
                  <a:pt x="290" y="193"/>
                </a:moveTo>
                <a:cubicBezTo>
                  <a:pt x="290" y="192"/>
                  <a:pt x="290" y="191"/>
                  <a:pt x="291" y="190"/>
                </a:cubicBezTo>
                <a:cubicBezTo>
                  <a:pt x="293" y="191"/>
                  <a:pt x="293" y="191"/>
                  <a:pt x="293" y="191"/>
                </a:cubicBezTo>
                <a:cubicBezTo>
                  <a:pt x="293" y="192"/>
                  <a:pt x="293" y="193"/>
                  <a:pt x="293" y="193"/>
                </a:cubicBezTo>
                <a:lnTo>
                  <a:pt x="290" y="193"/>
                </a:lnTo>
                <a:close/>
                <a:moveTo>
                  <a:pt x="293" y="205"/>
                </a:moveTo>
                <a:cubicBezTo>
                  <a:pt x="295" y="203"/>
                  <a:pt x="295" y="203"/>
                  <a:pt x="295" y="203"/>
                </a:cubicBezTo>
                <a:cubicBezTo>
                  <a:pt x="296" y="204"/>
                  <a:pt x="296" y="204"/>
                  <a:pt x="297" y="205"/>
                </a:cubicBezTo>
                <a:cubicBezTo>
                  <a:pt x="296" y="207"/>
                  <a:pt x="296" y="207"/>
                  <a:pt x="296" y="207"/>
                </a:cubicBezTo>
                <a:cubicBezTo>
                  <a:pt x="295" y="207"/>
                  <a:pt x="294" y="206"/>
                  <a:pt x="293" y="205"/>
                </a:cubicBezTo>
                <a:close/>
                <a:moveTo>
                  <a:pt x="297" y="186"/>
                </a:moveTo>
                <a:cubicBezTo>
                  <a:pt x="296" y="186"/>
                  <a:pt x="296" y="187"/>
                  <a:pt x="295" y="187"/>
                </a:cubicBezTo>
                <a:cubicBezTo>
                  <a:pt x="293" y="186"/>
                  <a:pt x="293" y="186"/>
                  <a:pt x="293" y="186"/>
                </a:cubicBezTo>
                <a:cubicBezTo>
                  <a:pt x="294" y="185"/>
                  <a:pt x="295" y="184"/>
                  <a:pt x="296" y="183"/>
                </a:cubicBezTo>
                <a:lnTo>
                  <a:pt x="297" y="186"/>
                </a:lnTo>
                <a:close/>
                <a:moveTo>
                  <a:pt x="289" y="137"/>
                </a:moveTo>
                <a:cubicBezTo>
                  <a:pt x="289" y="137"/>
                  <a:pt x="289" y="135"/>
                  <a:pt x="292" y="135"/>
                </a:cubicBezTo>
                <a:cubicBezTo>
                  <a:pt x="295" y="135"/>
                  <a:pt x="295" y="137"/>
                  <a:pt x="295" y="137"/>
                </a:cubicBezTo>
                <a:cubicBezTo>
                  <a:pt x="295" y="156"/>
                  <a:pt x="295" y="156"/>
                  <a:pt x="295" y="156"/>
                </a:cubicBezTo>
                <a:cubicBezTo>
                  <a:pt x="289" y="156"/>
                  <a:pt x="289" y="156"/>
                  <a:pt x="289" y="156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40"/>
                  <a:pt x="296" y="440"/>
                  <a:pt x="296" y="440"/>
                </a:cubicBezTo>
                <a:cubicBezTo>
                  <a:pt x="288" y="440"/>
                  <a:pt x="288" y="440"/>
                  <a:pt x="288" y="440"/>
                </a:cubicBezTo>
                <a:lnTo>
                  <a:pt x="288" y="424"/>
                </a:lnTo>
                <a:close/>
                <a:moveTo>
                  <a:pt x="298" y="481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5"/>
                  <a:pt x="292" y="485"/>
                  <a:pt x="292" y="485"/>
                </a:cubicBezTo>
                <a:cubicBezTo>
                  <a:pt x="292" y="471"/>
                  <a:pt x="292" y="471"/>
                  <a:pt x="292" y="471"/>
                </a:cubicBezTo>
                <a:cubicBezTo>
                  <a:pt x="298" y="471"/>
                  <a:pt x="298" y="471"/>
                  <a:pt x="298" y="471"/>
                </a:cubicBezTo>
                <a:lnTo>
                  <a:pt x="298" y="481"/>
                </a:lnTo>
                <a:close/>
                <a:moveTo>
                  <a:pt x="310" y="472"/>
                </a:moveTo>
                <a:cubicBezTo>
                  <a:pt x="310" y="489"/>
                  <a:pt x="310" y="489"/>
                  <a:pt x="310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9"/>
                  <a:pt x="300" y="479"/>
                  <a:pt x="300" y="479"/>
                </a:cubicBezTo>
                <a:cubicBezTo>
                  <a:pt x="300" y="471"/>
                  <a:pt x="300" y="471"/>
                  <a:pt x="300" y="471"/>
                </a:cubicBezTo>
                <a:cubicBezTo>
                  <a:pt x="310" y="471"/>
                  <a:pt x="310" y="471"/>
                  <a:pt x="310" y="471"/>
                </a:cubicBezTo>
                <a:lnTo>
                  <a:pt x="310" y="472"/>
                </a:lnTo>
                <a:close/>
                <a:moveTo>
                  <a:pt x="300" y="467"/>
                </a:moveTo>
                <a:cubicBezTo>
                  <a:pt x="301" y="465"/>
                  <a:pt x="302" y="462"/>
                  <a:pt x="305" y="462"/>
                </a:cubicBezTo>
                <a:cubicBezTo>
                  <a:pt x="308" y="462"/>
                  <a:pt x="309" y="465"/>
                  <a:pt x="310" y="467"/>
                </a:cubicBezTo>
                <a:lnTo>
                  <a:pt x="300" y="467"/>
                </a:lnTo>
                <a:close/>
                <a:moveTo>
                  <a:pt x="305" y="459"/>
                </a:moveTo>
                <a:cubicBezTo>
                  <a:pt x="299" y="459"/>
                  <a:pt x="298" y="465"/>
                  <a:pt x="298" y="467"/>
                </a:cubicBezTo>
                <a:cubicBezTo>
                  <a:pt x="292" y="467"/>
                  <a:pt x="292" y="467"/>
                  <a:pt x="292" y="467"/>
                </a:cubicBezTo>
                <a:cubicBezTo>
                  <a:pt x="292" y="465"/>
                  <a:pt x="293" y="454"/>
                  <a:pt x="305" y="454"/>
                </a:cubicBezTo>
                <a:cubicBezTo>
                  <a:pt x="315" y="454"/>
                  <a:pt x="317" y="462"/>
                  <a:pt x="318" y="466"/>
                </a:cubicBezTo>
                <a:cubicBezTo>
                  <a:pt x="318" y="466"/>
                  <a:pt x="318" y="466"/>
                  <a:pt x="318" y="467"/>
                </a:cubicBezTo>
                <a:cubicBezTo>
                  <a:pt x="316" y="467"/>
                  <a:pt x="316" y="467"/>
                  <a:pt x="316" y="467"/>
                </a:cubicBezTo>
                <a:cubicBezTo>
                  <a:pt x="312" y="467"/>
                  <a:pt x="312" y="467"/>
                  <a:pt x="312" y="467"/>
                </a:cubicBezTo>
                <a:cubicBezTo>
                  <a:pt x="312" y="465"/>
                  <a:pt x="311" y="459"/>
                  <a:pt x="305" y="459"/>
                </a:cubicBezTo>
                <a:close/>
                <a:moveTo>
                  <a:pt x="318" y="489"/>
                </a:moveTo>
                <a:cubicBezTo>
                  <a:pt x="312" y="489"/>
                  <a:pt x="312" y="489"/>
                  <a:pt x="312" y="489"/>
                </a:cubicBezTo>
                <a:cubicBezTo>
                  <a:pt x="312" y="471"/>
                  <a:pt x="312" y="471"/>
                  <a:pt x="312" y="471"/>
                </a:cubicBezTo>
                <a:cubicBezTo>
                  <a:pt x="318" y="471"/>
                  <a:pt x="318" y="471"/>
                  <a:pt x="318" y="471"/>
                </a:cubicBezTo>
                <a:lnTo>
                  <a:pt x="318" y="489"/>
                </a:lnTo>
                <a:close/>
                <a:moveTo>
                  <a:pt x="322" y="440"/>
                </a:moveTo>
                <a:cubicBezTo>
                  <a:pt x="314" y="440"/>
                  <a:pt x="314" y="440"/>
                  <a:pt x="314" y="440"/>
                </a:cubicBezTo>
                <a:cubicBezTo>
                  <a:pt x="314" y="424"/>
                  <a:pt x="314" y="424"/>
                  <a:pt x="314" y="424"/>
                </a:cubicBezTo>
                <a:cubicBezTo>
                  <a:pt x="322" y="424"/>
                  <a:pt x="322" y="424"/>
                  <a:pt x="322" y="424"/>
                </a:cubicBezTo>
                <a:lnTo>
                  <a:pt x="322" y="440"/>
                </a:lnTo>
                <a:close/>
                <a:moveTo>
                  <a:pt x="440" y="355"/>
                </a:moveTo>
                <a:cubicBezTo>
                  <a:pt x="448" y="355"/>
                  <a:pt x="448" y="355"/>
                  <a:pt x="448" y="355"/>
                </a:cubicBezTo>
                <a:cubicBezTo>
                  <a:pt x="448" y="366"/>
                  <a:pt x="448" y="366"/>
                  <a:pt x="448" y="366"/>
                </a:cubicBezTo>
                <a:cubicBezTo>
                  <a:pt x="448" y="371"/>
                  <a:pt x="448" y="371"/>
                  <a:pt x="448" y="371"/>
                </a:cubicBezTo>
                <a:cubicBezTo>
                  <a:pt x="441" y="371"/>
                  <a:pt x="441" y="371"/>
                  <a:pt x="441" y="371"/>
                </a:cubicBezTo>
                <a:cubicBezTo>
                  <a:pt x="440" y="371"/>
                  <a:pt x="440" y="371"/>
                  <a:pt x="440" y="371"/>
                </a:cubicBezTo>
                <a:lnTo>
                  <a:pt x="440" y="355"/>
                </a:lnTo>
                <a:close/>
                <a:moveTo>
                  <a:pt x="417" y="355"/>
                </a:moveTo>
                <a:cubicBezTo>
                  <a:pt x="425" y="355"/>
                  <a:pt x="425" y="355"/>
                  <a:pt x="425" y="355"/>
                </a:cubicBezTo>
                <a:cubicBezTo>
                  <a:pt x="425" y="371"/>
                  <a:pt x="425" y="371"/>
                  <a:pt x="425" y="371"/>
                </a:cubicBezTo>
                <a:cubicBezTo>
                  <a:pt x="417" y="371"/>
                  <a:pt x="417" y="371"/>
                  <a:pt x="417" y="371"/>
                </a:cubicBezTo>
                <a:lnTo>
                  <a:pt x="417" y="355"/>
                </a:lnTo>
                <a:close/>
                <a:moveTo>
                  <a:pt x="392" y="355"/>
                </a:moveTo>
                <a:cubicBezTo>
                  <a:pt x="400" y="355"/>
                  <a:pt x="400" y="355"/>
                  <a:pt x="400" y="355"/>
                </a:cubicBezTo>
                <a:cubicBezTo>
                  <a:pt x="400" y="371"/>
                  <a:pt x="400" y="371"/>
                  <a:pt x="400" y="371"/>
                </a:cubicBezTo>
                <a:cubicBezTo>
                  <a:pt x="392" y="371"/>
                  <a:pt x="392" y="371"/>
                  <a:pt x="392" y="371"/>
                </a:cubicBezTo>
                <a:lnTo>
                  <a:pt x="392" y="355"/>
                </a:lnTo>
                <a:close/>
                <a:moveTo>
                  <a:pt x="372" y="355"/>
                </a:moveTo>
                <a:cubicBezTo>
                  <a:pt x="380" y="355"/>
                  <a:pt x="380" y="355"/>
                  <a:pt x="380" y="355"/>
                </a:cubicBezTo>
                <a:cubicBezTo>
                  <a:pt x="380" y="371"/>
                  <a:pt x="380" y="371"/>
                  <a:pt x="380" y="371"/>
                </a:cubicBezTo>
                <a:cubicBezTo>
                  <a:pt x="372" y="371"/>
                  <a:pt x="372" y="371"/>
                  <a:pt x="372" y="371"/>
                </a:cubicBezTo>
                <a:lnTo>
                  <a:pt x="372" y="355"/>
                </a:lnTo>
                <a:close/>
                <a:moveTo>
                  <a:pt x="371" y="389"/>
                </a:moveTo>
                <a:cubicBezTo>
                  <a:pt x="371" y="389"/>
                  <a:pt x="371" y="382"/>
                  <a:pt x="376" y="382"/>
                </a:cubicBezTo>
                <a:cubicBezTo>
                  <a:pt x="382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3"/>
                </a:moveTo>
                <a:cubicBezTo>
                  <a:pt x="381" y="393"/>
                  <a:pt x="381" y="393"/>
                  <a:pt x="381" y="393"/>
                </a:cubicBezTo>
                <a:cubicBezTo>
                  <a:pt x="381" y="411"/>
                  <a:pt x="381" y="411"/>
                  <a:pt x="381" y="411"/>
                </a:cubicBezTo>
                <a:cubicBezTo>
                  <a:pt x="371" y="411"/>
                  <a:pt x="371" y="411"/>
                  <a:pt x="371" y="411"/>
                </a:cubicBezTo>
                <a:lnTo>
                  <a:pt x="371" y="393"/>
                </a:lnTo>
                <a:close/>
                <a:moveTo>
                  <a:pt x="380" y="421"/>
                </a:moveTo>
                <a:cubicBezTo>
                  <a:pt x="380" y="435"/>
                  <a:pt x="380" y="435"/>
                  <a:pt x="380" y="435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72" y="424"/>
                  <a:pt x="372" y="424"/>
                  <a:pt x="372" y="424"/>
                </a:cubicBezTo>
                <a:cubicBezTo>
                  <a:pt x="372" y="421"/>
                  <a:pt x="372" y="421"/>
                  <a:pt x="372" y="421"/>
                </a:cubicBezTo>
                <a:cubicBezTo>
                  <a:pt x="376" y="421"/>
                  <a:pt x="376" y="421"/>
                  <a:pt x="376" y="421"/>
                </a:cubicBezTo>
                <a:lnTo>
                  <a:pt x="380" y="421"/>
                </a:lnTo>
                <a:close/>
                <a:moveTo>
                  <a:pt x="353" y="355"/>
                </a:moveTo>
                <a:cubicBezTo>
                  <a:pt x="361" y="355"/>
                  <a:pt x="361" y="355"/>
                  <a:pt x="361" y="355"/>
                </a:cubicBezTo>
                <a:cubicBezTo>
                  <a:pt x="361" y="371"/>
                  <a:pt x="361" y="371"/>
                  <a:pt x="361" y="371"/>
                </a:cubicBezTo>
                <a:cubicBezTo>
                  <a:pt x="353" y="371"/>
                  <a:pt x="353" y="371"/>
                  <a:pt x="353" y="371"/>
                </a:cubicBezTo>
                <a:lnTo>
                  <a:pt x="353" y="355"/>
                </a:lnTo>
                <a:close/>
                <a:moveTo>
                  <a:pt x="352" y="389"/>
                </a:moveTo>
                <a:cubicBezTo>
                  <a:pt x="352" y="389"/>
                  <a:pt x="352" y="382"/>
                  <a:pt x="357" y="382"/>
                </a:cubicBezTo>
                <a:cubicBezTo>
                  <a:pt x="363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2" y="390"/>
                  <a:pt x="352" y="390"/>
                  <a:pt x="352" y="390"/>
                </a:cubicBezTo>
                <a:lnTo>
                  <a:pt x="352" y="389"/>
                </a:lnTo>
                <a:close/>
                <a:moveTo>
                  <a:pt x="352" y="393"/>
                </a:moveTo>
                <a:cubicBezTo>
                  <a:pt x="362" y="393"/>
                  <a:pt x="362" y="393"/>
                  <a:pt x="362" y="393"/>
                </a:cubicBezTo>
                <a:cubicBezTo>
                  <a:pt x="362" y="411"/>
                  <a:pt x="362" y="411"/>
                  <a:pt x="362" y="411"/>
                </a:cubicBezTo>
                <a:cubicBezTo>
                  <a:pt x="352" y="411"/>
                  <a:pt x="352" y="411"/>
                  <a:pt x="352" y="411"/>
                </a:cubicBezTo>
                <a:lnTo>
                  <a:pt x="352" y="393"/>
                </a:lnTo>
                <a:close/>
                <a:moveTo>
                  <a:pt x="361" y="432"/>
                </a:moveTo>
                <a:cubicBezTo>
                  <a:pt x="361" y="435"/>
                  <a:pt x="361" y="435"/>
                  <a:pt x="361" y="435"/>
                </a:cubicBezTo>
                <a:cubicBezTo>
                  <a:pt x="357" y="435"/>
                  <a:pt x="357" y="435"/>
                  <a:pt x="357" y="435"/>
                </a:cubicBezTo>
                <a:cubicBezTo>
                  <a:pt x="353" y="435"/>
                  <a:pt x="353" y="435"/>
                  <a:pt x="353" y="43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361" y="421"/>
                  <a:pt x="361" y="421"/>
                  <a:pt x="361" y="421"/>
                </a:cubicBezTo>
                <a:lnTo>
                  <a:pt x="361" y="432"/>
                </a:lnTo>
                <a:close/>
                <a:moveTo>
                  <a:pt x="367" y="489"/>
                </a:moveTo>
                <a:cubicBezTo>
                  <a:pt x="362" y="489"/>
                  <a:pt x="362" y="489"/>
                  <a:pt x="362" y="489"/>
                </a:cubicBezTo>
                <a:cubicBezTo>
                  <a:pt x="362" y="471"/>
                  <a:pt x="362" y="471"/>
                  <a:pt x="362" y="471"/>
                </a:cubicBezTo>
                <a:cubicBezTo>
                  <a:pt x="367" y="471"/>
                  <a:pt x="367" y="471"/>
                  <a:pt x="367" y="471"/>
                </a:cubicBezTo>
                <a:lnTo>
                  <a:pt x="367" y="489"/>
                </a:lnTo>
                <a:close/>
                <a:moveTo>
                  <a:pt x="379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1"/>
                  <a:pt x="369" y="471"/>
                  <a:pt x="369" y="471"/>
                </a:cubicBezTo>
                <a:cubicBezTo>
                  <a:pt x="379" y="471"/>
                  <a:pt x="379" y="471"/>
                  <a:pt x="379" y="471"/>
                </a:cubicBezTo>
                <a:lnTo>
                  <a:pt x="379" y="489"/>
                </a:lnTo>
                <a:close/>
                <a:moveTo>
                  <a:pt x="370" y="467"/>
                </a:moveTo>
                <a:cubicBezTo>
                  <a:pt x="370" y="465"/>
                  <a:pt x="371" y="462"/>
                  <a:pt x="374" y="462"/>
                </a:cubicBezTo>
                <a:cubicBezTo>
                  <a:pt x="377" y="462"/>
                  <a:pt x="378" y="465"/>
                  <a:pt x="379" y="467"/>
                </a:cubicBezTo>
                <a:lnTo>
                  <a:pt x="370" y="467"/>
                </a:lnTo>
                <a:close/>
                <a:moveTo>
                  <a:pt x="374" y="459"/>
                </a:moveTo>
                <a:cubicBezTo>
                  <a:pt x="368" y="459"/>
                  <a:pt x="368" y="465"/>
                  <a:pt x="367" y="467"/>
                </a:cubicBezTo>
                <a:cubicBezTo>
                  <a:pt x="362" y="467"/>
                  <a:pt x="362" y="467"/>
                  <a:pt x="362" y="467"/>
                </a:cubicBezTo>
                <a:cubicBezTo>
                  <a:pt x="362" y="465"/>
                  <a:pt x="363" y="454"/>
                  <a:pt x="374" y="454"/>
                </a:cubicBezTo>
                <a:cubicBezTo>
                  <a:pt x="386" y="454"/>
                  <a:pt x="387" y="465"/>
                  <a:pt x="387" y="467"/>
                </a:cubicBezTo>
                <a:cubicBezTo>
                  <a:pt x="381" y="467"/>
                  <a:pt x="381" y="467"/>
                  <a:pt x="381" y="467"/>
                </a:cubicBezTo>
                <a:cubicBezTo>
                  <a:pt x="381" y="465"/>
                  <a:pt x="380" y="459"/>
                  <a:pt x="374" y="459"/>
                </a:cubicBezTo>
                <a:close/>
                <a:moveTo>
                  <a:pt x="387" y="489"/>
                </a:moveTo>
                <a:cubicBezTo>
                  <a:pt x="381" y="489"/>
                  <a:pt x="381" y="489"/>
                  <a:pt x="381" y="489"/>
                </a:cubicBezTo>
                <a:cubicBezTo>
                  <a:pt x="381" y="471"/>
                  <a:pt x="381" y="471"/>
                  <a:pt x="381" y="471"/>
                </a:cubicBezTo>
                <a:cubicBezTo>
                  <a:pt x="387" y="471"/>
                  <a:pt x="387" y="471"/>
                  <a:pt x="387" y="471"/>
                </a:cubicBezTo>
                <a:lnTo>
                  <a:pt x="387" y="489"/>
                </a:lnTo>
                <a:close/>
                <a:moveTo>
                  <a:pt x="400" y="435"/>
                </a:moveTo>
                <a:cubicBezTo>
                  <a:pt x="391" y="435"/>
                  <a:pt x="391" y="435"/>
                  <a:pt x="391" y="435"/>
                </a:cubicBezTo>
                <a:cubicBezTo>
                  <a:pt x="391" y="421"/>
                  <a:pt x="391" y="421"/>
                  <a:pt x="391" y="421"/>
                </a:cubicBezTo>
                <a:cubicBezTo>
                  <a:pt x="400" y="421"/>
                  <a:pt x="400" y="421"/>
                  <a:pt x="400" y="421"/>
                </a:cubicBezTo>
                <a:lnTo>
                  <a:pt x="400" y="435"/>
                </a:lnTo>
                <a:close/>
                <a:moveTo>
                  <a:pt x="400" y="402"/>
                </a:moveTo>
                <a:cubicBezTo>
                  <a:pt x="400" y="411"/>
                  <a:pt x="400" y="411"/>
                  <a:pt x="400" y="411"/>
                </a:cubicBezTo>
                <a:cubicBezTo>
                  <a:pt x="390" y="411"/>
                  <a:pt x="390" y="411"/>
                  <a:pt x="390" y="411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393"/>
                  <a:pt x="390" y="393"/>
                  <a:pt x="390" y="393"/>
                </a:cubicBezTo>
                <a:cubicBezTo>
                  <a:pt x="400" y="393"/>
                  <a:pt x="400" y="393"/>
                  <a:pt x="400" y="393"/>
                </a:cubicBezTo>
                <a:lnTo>
                  <a:pt x="400" y="402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90" y="382"/>
                  <a:pt x="395" y="382"/>
                </a:cubicBezTo>
                <a:cubicBezTo>
                  <a:pt x="401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7" y="481"/>
                  <a:pt x="417" y="481"/>
                  <a:pt x="417" y="481"/>
                </a:cubicBezTo>
                <a:cubicBezTo>
                  <a:pt x="417" y="467"/>
                  <a:pt x="417" y="467"/>
                  <a:pt x="417" y="467"/>
                </a:cubicBezTo>
                <a:cubicBezTo>
                  <a:pt x="425" y="467"/>
                  <a:pt x="425" y="467"/>
                  <a:pt x="425" y="467"/>
                </a:cubicBezTo>
                <a:lnTo>
                  <a:pt x="425" y="481"/>
                </a:lnTo>
                <a:close/>
                <a:moveTo>
                  <a:pt x="425" y="458"/>
                </a:moveTo>
                <a:cubicBezTo>
                  <a:pt x="417" y="458"/>
                  <a:pt x="417" y="458"/>
                  <a:pt x="417" y="458"/>
                </a:cubicBezTo>
                <a:cubicBezTo>
                  <a:pt x="417" y="444"/>
                  <a:pt x="417" y="444"/>
                  <a:pt x="417" y="444"/>
                </a:cubicBezTo>
                <a:cubicBezTo>
                  <a:pt x="425" y="444"/>
                  <a:pt x="425" y="444"/>
                  <a:pt x="425" y="444"/>
                </a:cubicBezTo>
                <a:lnTo>
                  <a:pt x="425" y="458"/>
                </a:lnTo>
                <a:close/>
                <a:moveTo>
                  <a:pt x="425" y="435"/>
                </a:moveTo>
                <a:cubicBezTo>
                  <a:pt x="417" y="435"/>
                  <a:pt x="417" y="435"/>
                  <a:pt x="417" y="435"/>
                </a:cubicBezTo>
                <a:cubicBezTo>
                  <a:pt x="417" y="421"/>
                  <a:pt x="417" y="421"/>
                  <a:pt x="417" y="421"/>
                </a:cubicBezTo>
                <a:cubicBezTo>
                  <a:pt x="425" y="421"/>
                  <a:pt x="425" y="421"/>
                  <a:pt x="425" y="421"/>
                </a:cubicBezTo>
                <a:lnTo>
                  <a:pt x="425" y="435"/>
                </a:lnTo>
                <a:close/>
                <a:moveTo>
                  <a:pt x="426" y="411"/>
                </a:moveTo>
                <a:cubicBezTo>
                  <a:pt x="416" y="411"/>
                  <a:pt x="416" y="411"/>
                  <a:pt x="416" y="411"/>
                </a:cubicBezTo>
                <a:cubicBezTo>
                  <a:pt x="416" y="393"/>
                  <a:pt x="416" y="393"/>
                  <a:pt x="416" y="393"/>
                </a:cubicBezTo>
                <a:cubicBezTo>
                  <a:pt x="426" y="393"/>
                  <a:pt x="426" y="393"/>
                  <a:pt x="426" y="393"/>
                </a:cubicBezTo>
                <a:lnTo>
                  <a:pt x="426" y="411"/>
                </a:lnTo>
                <a:close/>
                <a:moveTo>
                  <a:pt x="426" y="390"/>
                </a:moveTo>
                <a:cubicBezTo>
                  <a:pt x="416" y="390"/>
                  <a:pt x="416" y="390"/>
                  <a:pt x="416" y="390"/>
                </a:cubicBezTo>
                <a:cubicBezTo>
                  <a:pt x="416" y="390"/>
                  <a:pt x="416" y="390"/>
                  <a:pt x="416" y="390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9"/>
                  <a:pt x="416" y="382"/>
                  <a:pt x="421" y="382"/>
                </a:cubicBezTo>
                <a:cubicBezTo>
                  <a:pt x="422" y="382"/>
                  <a:pt x="423" y="383"/>
                  <a:pt x="424" y="384"/>
                </a:cubicBezTo>
                <a:cubicBezTo>
                  <a:pt x="426" y="386"/>
                  <a:pt x="426" y="389"/>
                  <a:pt x="426" y="389"/>
                </a:cubicBezTo>
                <a:lnTo>
                  <a:pt x="426" y="390"/>
                </a:lnTo>
                <a:close/>
                <a:moveTo>
                  <a:pt x="448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7"/>
                  <a:pt x="439" y="467"/>
                  <a:pt x="439" y="467"/>
                </a:cubicBezTo>
                <a:cubicBezTo>
                  <a:pt x="448" y="467"/>
                  <a:pt x="448" y="467"/>
                  <a:pt x="448" y="467"/>
                </a:cubicBezTo>
                <a:lnTo>
                  <a:pt x="448" y="481"/>
                </a:lnTo>
                <a:close/>
                <a:moveTo>
                  <a:pt x="448" y="458"/>
                </a:moveTo>
                <a:cubicBezTo>
                  <a:pt x="439" y="458"/>
                  <a:pt x="439" y="458"/>
                  <a:pt x="439" y="458"/>
                </a:cubicBezTo>
                <a:cubicBezTo>
                  <a:pt x="439" y="444"/>
                  <a:pt x="439" y="444"/>
                  <a:pt x="439" y="444"/>
                </a:cubicBezTo>
                <a:cubicBezTo>
                  <a:pt x="448" y="444"/>
                  <a:pt x="448" y="444"/>
                  <a:pt x="448" y="444"/>
                </a:cubicBezTo>
                <a:lnTo>
                  <a:pt x="448" y="458"/>
                </a:lnTo>
                <a:close/>
                <a:moveTo>
                  <a:pt x="448" y="435"/>
                </a:moveTo>
                <a:cubicBezTo>
                  <a:pt x="439" y="435"/>
                  <a:pt x="439" y="435"/>
                  <a:pt x="439" y="435"/>
                </a:cubicBezTo>
                <a:cubicBezTo>
                  <a:pt x="439" y="421"/>
                  <a:pt x="439" y="421"/>
                  <a:pt x="439" y="421"/>
                </a:cubicBezTo>
                <a:cubicBezTo>
                  <a:pt x="448" y="421"/>
                  <a:pt x="448" y="421"/>
                  <a:pt x="448" y="421"/>
                </a:cubicBezTo>
                <a:lnTo>
                  <a:pt x="448" y="435"/>
                </a:lnTo>
                <a:close/>
                <a:moveTo>
                  <a:pt x="448" y="411"/>
                </a:moveTo>
                <a:cubicBezTo>
                  <a:pt x="438" y="411"/>
                  <a:pt x="438" y="411"/>
                  <a:pt x="438" y="411"/>
                </a:cubicBezTo>
                <a:cubicBezTo>
                  <a:pt x="438" y="393"/>
                  <a:pt x="438" y="393"/>
                  <a:pt x="438" y="393"/>
                </a:cubicBezTo>
                <a:cubicBezTo>
                  <a:pt x="448" y="393"/>
                  <a:pt x="448" y="393"/>
                  <a:pt x="448" y="393"/>
                </a:cubicBezTo>
                <a:lnTo>
                  <a:pt x="448" y="411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8" y="382"/>
                  <a:pt x="443" y="382"/>
                </a:cubicBezTo>
                <a:cubicBezTo>
                  <a:pt x="449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30"/>
                </a:moveTo>
                <a:cubicBezTo>
                  <a:pt x="485" y="330"/>
                  <a:pt x="485" y="330"/>
                  <a:pt x="485" y="330"/>
                </a:cubicBezTo>
                <a:cubicBezTo>
                  <a:pt x="485" y="337"/>
                  <a:pt x="485" y="337"/>
                  <a:pt x="485" y="337"/>
                </a:cubicBezTo>
                <a:cubicBezTo>
                  <a:pt x="485" y="340"/>
                  <a:pt x="485" y="340"/>
                  <a:pt x="485" y="340"/>
                </a:cubicBezTo>
                <a:cubicBezTo>
                  <a:pt x="481" y="340"/>
                  <a:pt x="481" y="340"/>
                  <a:pt x="481" y="340"/>
                </a:cubicBezTo>
                <a:cubicBezTo>
                  <a:pt x="478" y="340"/>
                  <a:pt x="478" y="340"/>
                  <a:pt x="478" y="340"/>
                </a:cubicBezTo>
                <a:lnTo>
                  <a:pt x="478" y="330"/>
                </a:lnTo>
                <a:close/>
                <a:moveTo>
                  <a:pt x="477" y="351"/>
                </a:moveTo>
                <a:cubicBezTo>
                  <a:pt x="486" y="351"/>
                  <a:pt x="486" y="351"/>
                  <a:pt x="486" y="351"/>
                </a:cubicBezTo>
                <a:cubicBezTo>
                  <a:pt x="486" y="369"/>
                  <a:pt x="486" y="369"/>
                  <a:pt x="486" y="369"/>
                </a:cubicBezTo>
                <a:cubicBezTo>
                  <a:pt x="477" y="369"/>
                  <a:pt x="477" y="369"/>
                  <a:pt x="477" y="369"/>
                </a:cubicBezTo>
                <a:lnTo>
                  <a:pt x="477" y="351"/>
                </a:lnTo>
                <a:close/>
                <a:moveTo>
                  <a:pt x="478" y="424"/>
                </a:moveTo>
                <a:cubicBezTo>
                  <a:pt x="478" y="420"/>
                  <a:pt x="478" y="420"/>
                  <a:pt x="478" y="420"/>
                </a:cubicBezTo>
                <a:cubicBezTo>
                  <a:pt x="486" y="420"/>
                  <a:pt x="486" y="420"/>
                  <a:pt x="486" y="420"/>
                </a:cubicBezTo>
                <a:cubicBezTo>
                  <a:pt x="486" y="424"/>
                  <a:pt x="486" y="424"/>
                  <a:pt x="486" y="424"/>
                </a:cubicBezTo>
                <a:lnTo>
                  <a:pt x="478" y="424"/>
                </a:lnTo>
                <a:close/>
                <a:moveTo>
                  <a:pt x="486" y="426"/>
                </a:moveTo>
                <a:cubicBezTo>
                  <a:pt x="486" y="441"/>
                  <a:pt x="486" y="441"/>
                  <a:pt x="486" y="441"/>
                </a:cubicBezTo>
                <a:cubicBezTo>
                  <a:pt x="478" y="441"/>
                  <a:pt x="478" y="441"/>
                  <a:pt x="478" y="441"/>
                </a:cubicBezTo>
                <a:cubicBezTo>
                  <a:pt x="478" y="426"/>
                  <a:pt x="478" y="426"/>
                  <a:pt x="478" y="426"/>
                </a:cubicBezTo>
                <a:lnTo>
                  <a:pt x="486" y="426"/>
                </a:lnTo>
                <a:close/>
                <a:moveTo>
                  <a:pt x="478" y="411"/>
                </a:moveTo>
                <a:cubicBezTo>
                  <a:pt x="478" y="392"/>
                  <a:pt x="478" y="392"/>
                  <a:pt x="478" y="392"/>
                </a:cubicBezTo>
                <a:cubicBezTo>
                  <a:pt x="486" y="392"/>
                  <a:pt x="486" y="392"/>
                  <a:pt x="486" y="392"/>
                </a:cubicBezTo>
                <a:cubicBezTo>
                  <a:pt x="486" y="411"/>
                  <a:pt x="486" y="411"/>
                  <a:pt x="486" y="411"/>
                </a:cubicBezTo>
                <a:lnTo>
                  <a:pt x="478" y="411"/>
                </a:lnTo>
                <a:close/>
                <a:moveTo>
                  <a:pt x="478" y="390"/>
                </a:moveTo>
                <a:cubicBezTo>
                  <a:pt x="478" y="384"/>
                  <a:pt x="478" y="384"/>
                  <a:pt x="478" y="384"/>
                </a:cubicBezTo>
                <a:cubicBezTo>
                  <a:pt x="478" y="384"/>
                  <a:pt x="478" y="382"/>
                  <a:pt x="482" y="382"/>
                </a:cubicBezTo>
                <a:cubicBezTo>
                  <a:pt x="485" y="382"/>
                  <a:pt x="486" y="384"/>
                  <a:pt x="486" y="384"/>
                </a:cubicBezTo>
                <a:cubicBezTo>
                  <a:pt x="486" y="390"/>
                  <a:pt x="486" y="390"/>
                  <a:pt x="486" y="390"/>
                </a:cubicBezTo>
                <a:lnTo>
                  <a:pt x="478" y="390"/>
                </a:lnTo>
                <a:close/>
                <a:moveTo>
                  <a:pt x="486" y="482"/>
                </a:moveTo>
                <a:cubicBezTo>
                  <a:pt x="477" y="482"/>
                  <a:pt x="477" y="482"/>
                  <a:pt x="477" y="482"/>
                </a:cubicBezTo>
                <a:cubicBezTo>
                  <a:pt x="477" y="455"/>
                  <a:pt x="477" y="455"/>
                  <a:pt x="477" y="455"/>
                </a:cubicBezTo>
                <a:cubicBezTo>
                  <a:pt x="486" y="455"/>
                  <a:pt x="486" y="455"/>
                  <a:pt x="486" y="455"/>
                </a:cubicBezTo>
                <a:lnTo>
                  <a:pt x="486" y="482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4" y="351"/>
                  <a:pt x="564" y="351"/>
                  <a:pt x="564" y="351"/>
                </a:cubicBezTo>
                <a:cubicBezTo>
                  <a:pt x="564" y="369"/>
                  <a:pt x="564" y="369"/>
                  <a:pt x="564" y="369"/>
                </a:cubicBezTo>
                <a:cubicBezTo>
                  <a:pt x="561" y="369"/>
                  <a:pt x="561" y="369"/>
                  <a:pt x="561" y="369"/>
                </a:cubicBezTo>
                <a:cubicBezTo>
                  <a:pt x="559" y="369"/>
                  <a:pt x="559" y="369"/>
                  <a:pt x="559" y="369"/>
                </a:cubicBezTo>
                <a:lnTo>
                  <a:pt x="559" y="368"/>
                </a:lnTo>
                <a:close/>
                <a:moveTo>
                  <a:pt x="564" y="391"/>
                </a:moveTo>
                <a:cubicBezTo>
                  <a:pt x="564" y="392"/>
                  <a:pt x="564" y="392"/>
                  <a:pt x="564" y="392"/>
                </a:cubicBezTo>
                <a:cubicBezTo>
                  <a:pt x="553" y="392"/>
                  <a:pt x="553" y="392"/>
                  <a:pt x="553" y="392"/>
                </a:cubicBezTo>
                <a:cubicBezTo>
                  <a:pt x="553" y="391"/>
                  <a:pt x="553" y="391"/>
                  <a:pt x="553" y="391"/>
                </a:cubicBezTo>
                <a:cubicBezTo>
                  <a:pt x="553" y="391"/>
                  <a:pt x="552" y="384"/>
                  <a:pt x="558" y="384"/>
                </a:cubicBezTo>
                <a:cubicBezTo>
                  <a:pt x="564" y="384"/>
                  <a:pt x="564" y="391"/>
                  <a:pt x="564" y="391"/>
                </a:cubicBezTo>
                <a:close/>
                <a:moveTo>
                  <a:pt x="553" y="428"/>
                </a:moveTo>
                <a:cubicBezTo>
                  <a:pt x="553" y="424"/>
                  <a:pt x="553" y="424"/>
                  <a:pt x="553" y="424"/>
                </a:cubicBezTo>
                <a:cubicBezTo>
                  <a:pt x="564" y="424"/>
                  <a:pt x="564" y="424"/>
                  <a:pt x="564" y="424"/>
                </a:cubicBezTo>
                <a:cubicBezTo>
                  <a:pt x="564" y="428"/>
                  <a:pt x="564" y="428"/>
                  <a:pt x="564" y="428"/>
                </a:cubicBezTo>
                <a:lnTo>
                  <a:pt x="553" y="428"/>
                </a:lnTo>
                <a:close/>
                <a:moveTo>
                  <a:pt x="564" y="430"/>
                </a:moveTo>
                <a:cubicBezTo>
                  <a:pt x="564" y="445"/>
                  <a:pt x="564" y="445"/>
                  <a:pt x="564" y="445"/>
                </a:cubicBezTo>
                <a:cubicBezTo>
                  <a:pt x="553" y="445"/>
                  <a:pt x="553" y="445"/>
                  <a:pt x="553" y="445"/>
                </a:cubicBezTo>
                <a:cubicBezTo>
                  <a:pt x="553" y="430"/>
                  <a:pt x="553" y="430"/>
                  <a:pt x="553" y="430"/>
                </a:cubicBezTo>
                <a:lnTo>
                  <a:pt x="564" y="430"/>
                </a:lnTo>
                <a:close/>
                <a:moveTo>
                  <a:pt x="553" y="413"/>
                </a:moveTo>
                <a:cubicBezTo>
                  <a:pt x="553" y="394"/>
                  <a:pt x="553" y="394"/>
                  <a:pt x="553" y="394"/>
                </a:cubicBezTo>
                <a:cubicBezTo>
                  <a:pt x="564" y="394"/>
                  <a:pt x="564" y="394"/>
                  <a:pt x="564" y="394"/>
                </a:cubicBezTo>
                <a:cubicBezTo>
                  <a:pt x="564" y="413"/>
                  <a:pt x="564" y="413"/>
                  <a:pt x="564" y="413"/>
                </a:cubicBezTo>
                <a:lnTo>
                  <a:pt x="553" y="413"/>
                </a:lnTo>
                <a:close/>
                <a:moveTo>
                  <a:pt x="553" y="365"/>
                </a:moveTo>
                <a:cubicBezTo>
                  <a:pt x="553" y="351"/>
                  <a:pt x="553" y="351"/>
                  <a:pt x="553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7"/>
                  <a:pt x="557" y="367"/>
                  <a:pt x="557" y="367"/>
                </a:cubicBezTo>
                <a:cubicBezTo>
                  <a:pt x="557" y="369"/>
                  <a:pt x="557" y="369"/>
                  <a:pt x="557" y="369"/>
                </a:cubicBezTo>
                <a:cubicBezTo>
                  <a:pt x="553" y="369"/>
                  <a:pt x="553" y="369"/>
                  <a:pt x="553" y="369"/>
                </a:cubicBezTo>
                <a:lnTo>
                  <a:pt x="553" y="365"/>
                </a:lnTo>
                <a:close/>
                <a:moveTo>
                  <a:pt x="528" y="320"/>
                </a:moveTo>
                <a:cubicBezTo>
                  <a:pt x="528" y="315"/>
                  <a:pt x="528" y="315"/>
                  <a:pt x="528" y="315"/>
                </a:cubicBezTo>
                <a:cubicBezTo>
                  <a:pt x="534" y="315"/>
                  <a:pt x="534" y="315"/>
                  <a:pt x="534" y="315"/>
                </a:cubicBezTo>
                <a:cubicBezTo>
                  <a:pt x="534" y="318"/>
                  <a:pt x="534" y="318"/>
                  <a:pt x="534" y="318"/>
                </a:cubicBezTo>
                <a:cubicBezTo>
                  <a:pt x="534" y="324"/>
                  <a:pt x="534" y="324"/>
                  <a:pt x="534" y="324"/>
                </a:cubicBezTo>
                <a:cubicBezTo>
                  <a:pt x="528" y="324"/>
                  <a:pt x="528" y="324"/>
                  <a:pt x="528" y="324"/>
                </a:cubicBezTo>
                <a:lnTo>
                  <a:pt x="528" y="320"/>
                </a:lnTo>
                <a:close/>
                <a:moveTo>
                  <a:pt x="541" y="391"/>
                </a:moveTo>
                <a:cubicBezTo>
                  <a:pt x="541" y="392"/>
                  <a:pt x="541" y="392"/>
                  <a:pt x="541" y="392"/>
                </a:cubicBezTo>
                <a:cubicBezTo>
                  <a:pt x="530" y="392"/>
                  <a:pt x="530" y="392"/>
                  <a:pt x="530" y="392"/>
                </a:cubicBezTo>
                <a:cubicBezTo>
                  <a:pt x="530" y="391"/>
                  <a:pt x="530" y="391"/>
                  <a:pt x="530" y="391"/>
                </a:cubicBezTo>
                <a:cubicBezTo>
                  <a:pt x="530" y="391"/>
                  <a:pt x="529" y="384"/>
                  <a:pt x="535" y="384"/>
                </a:cubicBezTo>
                <a:cubicBezTo>
                  <a:pt x="541" y="384"/>
                  <a:pt x="541" y="391"/>
                  <a:pt x="541" y="391"/>
                </a:cubicBezTo>
                <a:close/>
                <a:moveTo>
                  <a:pt x="536" y="369"/>
                </a:moveTo>
                <a:cubicBezTo>
                  <a:pt x="536" y="355"/>
                  <a:pt x="536" y="355"/>
                  <a:pt x="536" y="355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1" y="351"/>
                  <a:pt x="541" y="351"/>
                  <a:pt x="541" y="351"/>
                </a:cubicBezTo>
                <a:cubicBezTo>
                  <a:pt x="541" y="358"/>
                  <a:pt x="541" y="358"/>
                  <a:pt x="541" y="358"/>
                </a:cubicBezTo>
                <a:cubicBezTo>
                  <a:pt x="541" y="369"/>
                  <a:pt x="541" y="369"/>
                  <a:pt x="541" y="369"/>
                </a:cubicBezTo>
                <a:lnTo>
                  <a:pt x="536" y="369"/>
                </a:lnTo>
                <a:close/>
                <a:moveTo>
                  <a:pt x="530" y="428"/>
                </a:moveTo>
                <a:cubicBezTo>
                  <a:pt x="530" y="424"/>
                  <a:pt x="530" y="424"/>
                  <a:pt x="530" y="424"/>
                </a:cubicBezTo>
                <a:cubicBezTo>
                  <a:pt x="541" y="424"/>
                  <a:pt x="541" y="424"/>
                  <a:pt x="541" y="424"/>
                </a:cubicBezTo>
                <a:cubicBezTo>
                  <a:pt x="541" y="428"/>
                  <a:pt x="541" y="428"/>
                  <a:pt x="541" y="428"/>
                </a:cubicBezTo>
                <a:lnTo>
                  <a:pt x="530" y="428"/>
                </a:lnTo>
                <a:close/>
                <a:moveTo>
                  <a:pt x="541" y="430"/>
                </a:moveTo>
                <a:cubicBezTo>
                  <a:pt x="541" y="445"/>
                  <a:pt x="541" y="445"/>
                  <a:pt x="541" y="445"/>
                </a:cubicBezTo>
                <a:cubicBezTo>
                  <a:pt x="530" y="445"/>
                  <a:pt x="530" y="445"/>
                  <a:pt x="530" y="445"/>
                </a:cubicBezTo>
                <a:cubicBezTo>
                  <a:pt x="530" y="430"/>
                  <a:pt x="530" y="430"/>
                  <a:pt x="530" y="430"/>
                </a:cubicBezTo>
                <a:lnTo>
                  <a:pt x="541" y="430"/>
                </a:lnTo>
                <a:close/>
                <a:moveTo>
                  <a:pt x="530" y="413"/>
                </a:moveTo>
                <a:cubicBezTo>
                  <a:pt x="530" y="394"/>
                  <a:pt x="530" y="394"/>
                  <a:pt x="530" y="394"/>
                </a:cubicBezTo>
                <a:cubicBezTo>
                  <a:pt x="541" y="394"/>
                  <a:pt x="541" y="394"/>
                  <a:pt x="541" y="394"/>
                </a:cubicBezTo>
                <a:cubicBezTo>
                  <a:pt x="541" y="413"/>
                  <a:pt x="541" y="413"/>
                  <a:pt x="541" y="413"/>
                </a:cubicBezTo>
                <a:lnTo>
                  <a:pt x="530" y="413"/>
                </a:lnTo>
                <a:close/>
                <a:moveTo>
                  <a:pt x="534" y="354"/>
                </a:moveTo>
                <a:cubicBezTo>
                  <a:pt x="534" y="369"/>
                  <a:pt x="534" y="369"/>
                  <a:pt x="534" y="369"/>
                </a:cubicBezTo>
                <a:cubicBezTo>
                  <a:pt x="530" y="369"/>
                  <a:pt x="530" y="369"/>
                  <a:pt x="530" y="369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0" y="351"/>
                  <a:pt x="530" y="351"/>
                  <a:pt x="530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4"/>
                </a:lnTo>
                <a:close/>
                <a:moveTo>
                  <a:pt x="513" y="351"/>
                </a:moveTo>
                <a:cubicBezTo>
                  <a:pt x="518" y="351"/>
                  <a:pt x="518" y="351"/>
                  <a:pt x="518" y="351"/>
                </a:cubicBezTo>
                <a:cubicBezTo>
                  <a:pt x="518" y="369"/>
                  <a:pt x="518" y="369"/>
                  <a:pt x="518" y="369"/>
                </a:cubicBezTo>
                <a:cubicBezTo>
                  <a:pt x="513" y="369"/>
                  <a:pt x="513" y="369"/>
                  <a:pt x="513" y="369"/>
                </a:cubicBezTo>
                <a:lnTo>
                  <a:pt x="513" y="351"/>
                </a:lnTo>
                <a:close/>
                <a:moveTo>
                  <a:pt x="518" y="391"/>
                </a:moveTo>
                <a:cubicBezTo>
                  <a:pt x="518" y="392"/>
                  <a:pt x="518" y="392"/>
                  <a:pt x="518" y="392"/>
                </a:cubicBezTo>
                <a:cubicBezTo>
                  <a:pt x="507" y="392"/>
                  <a:pt x="507" y="392"/>
                  <a:pt x="507" y="392"/>
                </a:cubicBezTo>
                <a:cubicBezTo>
                  <a:pt x="507" y="391"/>
                  <a:pt x="507" y="391"/>
                  <a:pt x="507" y="391"/>
                </a:cubicBezTo>
                <a:cubicBezTo>
                  <a:pt x="507" y="391"/>
                  <a:pt x="506" y="384"/>
                  <a:pt x="512" y="384"/>
                </a:cubicBezTo>
                <a:cubicBezTo>
                  <a:pt x="518" y="384"/>
                  <a:pt x="518" y="391"/>
                  <a:pt x="518" y="391"/>
                </a:cubicBezTo>
                <a:close/>
                <a:moveTo>
                  <a:pt x="507" y="428"/>
                </a:moveTo>
                <a:cubicBezTo>
                  <a:pt x="507" y="424"/>
                  <a:pt x="507" y="424"/>
                  <a:pt x="507" y="424"/>
                </a:cubicBezTo>
                <a:cubicBezTo>
                  <a:pt x="518" y="424"/>
                  <a:pt x="518" y="424"/>
                  <a:pt x="518" y="424"/>
                </a:cubicBezTo>
                <a:cubicBezTo>
                  <a:pt x="518" y="428"/>
                  <a:pt x="518" y="428"/>
                  <a:pt x="518" y="428"/>
                </a:cubicBezTo>
                <a:lnTo>
                  <a:pt x="507" y="428"/>
                </a:lnTo>
                <a:close/>
                <a:moveTo>
                  <a:pt x="518" y="430"/>
                </a:moveTo>
                <a:cubicBezTo>
                  <a:pt x="518" y="445"/>
                  <a:pt x="518" y="445"/>
                  <a:pt x="518" y="445"/>
                </a:cubicBezTo>
                <a:cubicBezTo>
                  <a:pt x="507" y="445"/>
                  <a:pt x="507" y="445"/>
                  <a:pt x="507" y="445"/>
                </a:cubicBezTo>
                <a:cubicBezTo>
                  <a:pt x="507" y="430"/>
                  <a:pt x="507" y="430"/>
                  <a:pt x="507" y="430"/>
                </a:cubicBezTo>
                <a:lnTo>
                  <a:pt x="518" y="430"/>
                </a:lnTo>
                <a:close/>
                <a:moveTo>
                  <a:pt x="507" y="413"/>
                </a:moveTo>
                <a:cubicBezTo>
                  <a:pt x="507" y="394"/>
                  <a:pt x="507" y="394"/>
                  <a:pt x="507" y="394"/>
                </a:cubicBezTo>
                <a:cubicBezTo>
                  <a:pt x="518" y="394"/>
                  <a:pt x="518" y="394"/>
                  <a:pt x="518" y="394"/>
                </a:cubicBezTo>
                <a:cubicBezTo>
                  <a:pt x="518" y="413"/>
                  <a:pt x="518" y="413"/>
                  <a:pt x="518" y="413"/>
                </a:cubicBezTo>
                <a:lnTo>
                  <a:pt x="507" y="413"/>
                </a:lnTo>
                <a:close/>
                <a:moveTo>
                  <a:pt x="507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9"/>
                  <a:pt x="511" y="369"/>
                  <a:pt x="511" y="369"/>
                </a:cubicBezTo>
                <a:cubicBezTo>
                  <a:pt x="507" y="369"/>
                  <a:pt x="507" y="369"/>
                  <a:pt x="507" y="369"/>
                </a:cubicBezTo>
                <a:lnTo>
                  <a:pt x="507" y="351"/>
                </a:lnTo>
                <a:close/>
                <a:moveTo>
                  <a:pt x="519" y="482"/>
                </a:moveTo>
                <a:cubicBezTo>
                  <a:pt x="506" y="482"/>
                  <a:pt x="506" y="482"/>
                  <a:pt x="506" y="482"/>
                </a:cubicBezTo>
                <a:cubicBezTo>
                  <a:pt x="506" y="455"/>
                  <a:pt x="506" y="455"/>
                  <a:pt x="506" y="455"/>
                </a:cubicBezTo>
                <a:cubicBezTo>
                  <a:pt x="519" y="455"/>
                  <a:pt x="519" y="455"/>
                  <a:pt x="519" y="455"/>
                </a:cubicBezTo>
                <a:lnTo>
                  <a:pt x="519" y="482"/>
                </a:lnTo>
                <a:close/>
                <a:moveTo>
                  <a:pt x="528" y="325"/>
                </a:moveTo>
                <a:cubicBezTo>
                  <a:pt x="534" y="325"/>
                  <a:pt x="534" y="325"/>
                  <a:pt x="534" y="325"/>
                </a:cubicBezTo>
                <a:cubicBezTo>
                  <a:pt x="534" y="339"/>
                  <a:pt x="534" y="339"/>
                  <a:pt x="534" y="339"/>
                </a:cubicBezTo>
                <a:cubicBezTo>
                  <a:pt x="528" y="339"/>
                  <a:pt x="528" y="339"/>
                  <a:pt x="528" y="339"/>
                </a:cubicBezTo>
                <a:lnTo>
                  <a:pt x="528" y="325"/>
                </a:lnTo>
                <a:close/>
                <a:moveTo>
                  <a:pt x="542" y="482"/>
                </a:moveTo>
                <a:cubicBezTo>
                  <a:pt x="529" y="482"/>
                  <a:pt x="529" y="482"/>
                  <a:pt x="529" y="482"/>
                </a:cubicBezTo>
                <a:cubicBezTo>
                  <a:pt x="529" y="455"/>
                  <a:pt x="529" y="455"/>
                  <a:pt x="529" y="455"/>
                </a:cubicBezTo>
                <a:cubicBezTo>
                  <a:pt x="542" y="455"/>
                  <a:pt x="542" y="455"/>
                  <a:pt x="542" y="455"/>
                </a:cubicBezTo>
                <a:lnTo>
                  <a:pt x="542" y="482"/>
                </a:lnTo>
                <a:close/>
                <a:moveTo>
                  <a:pt x="543" y="339"/>
                </a:moveTo>
                <a:cubicBezTo>
                  <a:pt x="537" y="339"/>
                  <a:pt x="537" y="339"/>
                  <a:pt x="537" y="339"/>
                </a:cubicBezTo>
                <a:cubicBezTo>
                  <a:pt x="537" y="325"/>
                  <a:pt x="537" y="325"/>
                  <a:pt x="537" y="325"/>
                </a:cubicBezTo>
                <a:cubicBezTo>
                  <a:pt x="543" y="325"/>
                  <a:pt x="543" y="325"/>
                  <a:pt x="543" y="325"/>
                </a:cubicBezTo>
                <a:lnTo>
                  <a:pt x="543" y="339"/>
                </a:lnTo>
                <a:close/>
                <a:moveTo>
                  <a:pt x="543" y="315"/>
                </a:moveTo>
                <a:cubicBezTo>
                  <a:pt x="543" y="324"/>
                  <a:pt x="543" y="324"/>
                  <a:pt x="543" y="324"/>
                </a:cubicBezTo>
                <a:cubicBezTo>
                  <a:pt x="537" y="324"/>
                  <a:pt x="537" y="324"/>
                  <a:pt x="537" y="324"/>
                </a:cubicBezTo>
                <a:cubicBezTo>
                  <a:pt x="537" y="317"/>
                  <a:pt x="537" y="317"/>
                  <a:pt x="537" y="317"/>
                </a:cubicBezTo>
                <a:cubicBezTo>
                  <a:pt x="537" y="315"/>
                  <a:pt x="537" y="315"/>
                  <a:pt x="537" y="315"/>
                </a:cubicBezTo>
                <a:cubicBezTo>
                  <a:pt x="543" y="315"/>
                  <a:pt x="543" y="315"/>
                  <a:pt x="543" y="315"/>
                </a:cubicBezTo>
                <a:close/>
                <a:moveTo>
                  <a:pt x="528" y="313"/>
                </a:moveTo>
                <a:cubicBezTo>
                  <a:pt x="528" y="313"/>
                  <a:pt x="528" y="306"/>
                  <a:pt x="535" y="306"/>
                </a:cubicBezTo>
                <a:cubicBezTo>
                  <a:pt x="543" y="306"/>
                  <a:pt x="543" y="313"/>
                  <a:pt x="543" y="313"/>
                </a:cubicBezTo>
                <a:lnTo>
                  <a:pt x="528" y="313"/>
                </a:lnTo>
                <a:close/>
                <a:moveTo>
                  <a:pt x="565" y="482"/>
                </a:moveTo>
                <a:cubicBezTo>
                  <a:pt x="552" y="482"/>
                  <a:pt x="552" y="482"/>
                  <a:pt x="552" y="482"/>
                </a:cubicBezTo>
                <a:cubicBezTo>
                  <a:pt x="552" y="455"/>
                  <a:pt x="552" y="455"/>
                  <a:pt x="552" y="455"/>
                </a:cubicBezTo>
                <a:cubicBezTo>
                  <a:pt x="565" y="455"/>
                  <a:pt x="565" y="455"/>
                  <a:pt x="565" y="455"/>
                </a:cubicBezTo>
                <a:lnTo>
                  <a:pt x="565" y="482"/>
                </a:lnTo>
                <a:close/>
                <a:moveTo>
                  <a:pt x="586" y="330"/>
                </a:moveTo>
                <a:cubicBezTo>
                  <a:pt x="593" y="330"/>
                  <a:pt x="593" y="330"/>
                  <a:pt x="593" y="330"/>
                </a:cubicBezTo>
                <a:cubicBezTo>
                  <a:pt x="593" y="340"/>
                  <a:pt x="593" y="340"/>
                  <a:pt x="593" y="340"/>
                </a:cubicBezTo>
                <a:cubicBezTo>
                  <a:pt x="586" y="340"/>
                  <a:pt x="586" y="340"/>
                  <a:pt x="586" y="340"/>
                </a:cubicBezTo>
                <a:lnTo>
                  <a:pt x="586" y="330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9"/>
                  <a:pt x="593" y="369"/>
                  <a:pt x="593" y="369"/>
                </a:cubicBezTo>
                <a:cubicBezTo>
                  <a:pt x="585" y="369"/>
                  <a:pt x="585" y="369"/>
                  <a:pt x="585" y="369"/>
                </a:cubicBezTo>
                <a:lnTo>
                  <a:pt x="585" y="351"/>
                </a:lnTo>
                <a:close/>
                <a:moveTo>
                  <a:pt x="585" y="384"/>
                </a:moveTo>
                <a:cubicBezTo>
                  <a:pt x="585" y="384"/>
                  <a:pt x="585" y="384"/>
                  <a:pt x="586" y="383"/>
                </a:cubicBezTo>
                <a:cubicBezTo>
                  <a:pt x="586" y="383"/>
                  <a:pt x="587" y="382"/>
                  <a:pt x="589" y="382"/>
                </a:cubicBezTo>
                <a:cubicBezTo>
                  <a:pt x="592" y="382"/>
                  <a:pt x="593" y="384"/>
                  <a:pt x="593" y="384"/>
                </a:cubicBezTo>
                <a:cubicBezTo>
                  <a:pt x="593" y="388"/>
                  <a:pt x="593" y="388"/>
                  <a:pt x="593" y="388"/>
                </a:cubicBezTo>
                <a:cubicBezTo>
                  <a:pt x="593" y="390"/>
                  <a:pt x="593" y="390"/>
                  <a:pt x="593" y="390"/>
                </a:cubicBezTo>
                <a:cubicBezTo>
                  <a:pt x="585" y="390"/>
                  <a:pt x="585" y="390"/>
                  <a:pt x="585" y="390"/>
                </a:cubicBezTo>
                <a:lnTo>
                  <a:pt x="585" y="384"/>
                </a:lnTo>
                <a:close/>
                <a:moveTo>
                  <a:pt x="585" y="392"/>
                </a:moveTo>
                <a:cubicBezTo>
                  <a:pt x="593" y="392"/>
                  <a:pt x="593" y="392"/>
                  <a:pt x="593" y="392"/>
                </a:cubicBezTo>
                <a:cubicBezTo>
                  <a:pt x="593" y="411"/>
                  <a:pt x="593" y="411"/>
                  <a:pt x="593" y="411"/>
                </a:cubicBezTo>
                <a:cubicBezTo>
                  <a:pt x="585" y="411"/>
                  <a:pt x="585" y="411"/>
                  <a:pt x="585" y="411"/>
                </a:cubicBezTo>
                <a:lnTo>
                  <a:pt x="585" y="392"/>
                </a:lnTo>
                <a:close/>
                <a:moveTo>
                  <a:pt x="585" y="420"/>
                </a:moveTo>
                <a:cubicBezTo>
                  <a:pt x="593" y="420"/>
                  <a:pt x="593" y="420"/>
                  <a:pt x="593" y="420"/>
                </a:cubicBezTo>
                <a:cubicBezTo>
                  <a:pt x="593" y="424"/>
                  <a:pt x="593" y="424"/>
                  <a:pt x="593" y="424"/>
                </a:cubicBezTo>
                <a:cubicBezTo>
                  <a:pt x="585" y="424"/>
                  <a:pt x="585" y="424"/>
                  <a:pt x="585" y="424"/>
                </a:cubicBezTo>
                <a:lnTo>
                  <a:pt x="585" y="420"/>
                </a:lnTo>
                <a:close/>
                <a:moveTo>
                  <a:pt x="585" y="426"/>
                </a:moveTo>
                <a:cubicBezTo>
                  <a:pt x="593" y="426"/>
                  <a:pt x="593" y="426"/>
                  <a:pt x="593" y="426"/>
                </a:cubicBezTo>
                <a:cubicBezTo>
                  <a:pt x="593" y="441"/>
                  <a:pt x="593" y="441"/>
                  <a:pt x="593" y="441"/>
                </a:cubicBezTo>
                <a:cubicBezTo>
                  <a:pt x="585" y="441"/>
                  <a:pt x="585" y="441"/>
                  <a:pt x="585" y="441"/>
                </a:cubicBezTo>
                <a:lnTo>
                  <a:pt x="585" y="426"/>
                </a:lnTo>
                <a:close/>
                <a:moveTo>
                  <a:pt x="594" y="482"/>
                </a:moveTo>
                <a:cubicBezTo>
                  <a:pt x="585" y="482"/>
                  <a:pt x="585" y="482"/>
                  <a:pt x="585" y="482"/>
                </a:cubicBezTo>
                <a:cubicBezTo>
                  <a:pt x="585" y="455"/>
                  <a:pt x="585" y="455"/>
                  <a:pt x="585" y="455"/>
                </a:cubicBezTo>
                <a:cubicBezTo>
                  <a:pt x="594" y="455"/>
                  <a:pt x="594" y="455"/>
                  <a:pt x="594" y="455"/>
                </a:cubicBezTo>
                <a:lnTo>
                  <a:pt x="594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9"/>
          <p:cNvSpPr>
            <a:spLocks/>
          </p:cNvSpPr>
          <p:nvPr userDrawn="1"/>
        </p:nvSpPr>
        <p:spPr bwMode="auto">
          <a:xfrm>
            <a:off x="1099707" y="5009450"/>
            <a:ext cx="2887663" cy="401638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B50BA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 flipH="1">
            <a:off x="400588" y="6382327"/>
            <a:ext cx="185273" cy="2015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Rectangle 20"/>
          <p:cNvSpPr/>
          <p:nvPr userDrawn="1"/>
        </p:nvSpPr>
        <p:spPr>
          <a:xfrm flipH="1">
            <a:off x="-28603" y="5403673"/>
            <a:ext cx="4255944" cy="1454328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140442" y="-3"/>
            <a:ext cx="6250838" cy="6858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9CD24D4-DA21-58A6-D7F7-52F6BB2323FF}"/>
              </a:ext>
            </a:extLst>
          </p:cNvPr>
          <p:cNvSpPr>
            <a:spLocks noGrp="1"/>
          </p:cNvSpPr>
          <p:nvPr userDrawn="1">
            <p:ph type="body" sz="quarter" idx="18"/>
          </p:nvPr>
        </p:nvSpPr>
        <p:spPr>
          <a:xfrm>
            <a:off x="4940617" y="1392702"/>
            <a:ext cx="6833018" cy="39082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CE2BE81-D9EC-F6B3-3B70-F5DDEA7B099D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4873560" y="746408"/>
            <a:ext cx="6847547" cy="336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lang="en-GB" sz="3200" dirty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 avenir pro 32pt</a:t>
            </a:r>
            <a:endParaRPr lang="en-GB" dirty="0"/>
          </a:p>
        </p:txBody>
      </p:sp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8460151" y="6854826"/>
            <a:ext cx="21224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 userDrawn="1"/>
        </p:nvSpPr>
        <p:spPr bwMode="auto">
          <a:xfrm>
            <a:off x="9620613" y="7177089"/>
            <a:ext cx="14287" cy="46038"/>
          </a:xfrm>
          <a:custGeom>
            <a:avLst/>
            <a:gdLst>
              <a:gd name="T0" fmla="*/ 3 w 4"/>
              <a:gd name="T1" fmla="*/ 9 h 12"/>
              <a:gd name="T2" fmla="*/ 2 w 4"/>
              <a:gd name="T3" fmla="*/ 0 h 12"/>
              <a:gd name="T4" fmla="*/ 2 w 4"/>
              <a:gd name="T5" fmla="*/ 9 h 12"/>
              <a:gd name="T6" fmla="*/ 0 w 4"/>
              <a:gd name="T7" fmla="*/ 12 h 12"/>
              <a:gd name="T8" fmla="*/ 4 w 4"/>
              <a:gd name="T9" fmla="*/ 12 h 12"/>
              <a:gd name="T10" fmla="*/ 3 w 4"/>
              <a:gd name="T11" fmla="*/ 9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2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2" y="0"/>
                  <a:pt x="2" y="9"/>
                  <a:pt x="2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2"/>
                  <a:pt x="4" y="12"/>
                  <a:pt x="4" y="12"/>
                </a:cubicBezTo>
                <a:lnTo>
                  <a:pt x="3" y="9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9658713" y="7450139"/>
            <a:ext cx="3175" cy="7938"/>
          </a:xfrm>
          <a:custGeom>
            <a:avLst/>
            <a:gdLst>
              <a:gd name="T0" fmla="*/ 2 w 2"/>
              <a:gd name="T1" fmla="*/ 3 h 5"/>
              <a:gd name="T2" fmla="*/ 0 w 2"/>
              <a:gd name="T3" fmla="*/ 0 h 5"/>
              <a:gd name="T4" fmla="*/ 2 w 2"/>
              <a:gd name="T5" fmla="*/ 5 h 5"/>
              <a:gd name="T6" fmla="*/ 2 w 2"/>
              <a:gd name="T7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3"/>
                </a:moveTo>
                <a:lnTo>
                  <a:pt x="0" y="0"/>
                </a:lnTo>
                <a:lnTo>
                  <a:pt x="2" y="5"/>
                </a:lnTo>
                <a:lnTo>
                  <a:pt x="2" y="3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/>
          <p:cNvSpPr>
            <a:spLocks/>
          </p:cNvSpPr>
          <p:nvPr userDrawn="1"/>
        </p:nvSpPr>
        <p:spPr bwMode="auto">
          <a:xfrm>
            <a:off x="9512663" y="7556501"/>
            <a:ext cx="46037" cy="57150"/>
          </a:xfrm>
          <a:custGeom>
            <a:avLst/>
            <a:gdLst>
              <a:gd name="T0" fmla="*/ 2 w 13"/>
              <a:gd name="T1" fmla="*/ 13 h 15"/>
              <a:gd name="T2" fmla="*/ 3 w 13"/>
              <a:gd name="T3" fmla="*/ 13 h 15"/>
              <a:gd name="T4" fmla="*/ 7 w 13"/>
              <a:gd name="T5" fmla="*/ 12 h 15"/>
              <a:gd name="T6" fmla="*/ 12 w 13"/>
              <a:gd name="T7" fmla="*/ 12 h 15"/>
              <a:gd name="T8" fmla="*/ 13 w 13"/>
              <a:gd name="T9" fmla="*/ 12 h 15"/>
              <a:gd name="T10" fmla="*/ 13 w 13"/>
              <a:gd name="T11" fmla="*/ 12 h 15"/>
              <a:gd name="T12" fmla="*/ 13 w 13"/>
              <a:gd name="T13" fmla="*/ 12 h 15"/>
              <a:gd name="T14" fmla="*/ 12 w 13"/>
              <a:gd name="T15" fmla="*/ 12 h 15"/>
              <a:gd name="T16" fmla="*/ 7 w 13"/>
              <a:gd name="T17" fmla="*/ 11 h 15"/>
              <a:gd name="T18" fmla="*/ 3 w 13"/>
              <a:gd name="T19" fmla="*/ 11 h 15"/>
              <a:gd name="T20" fmla="*/ 3 w 13"/>
              <a:gd name="T21" fmla="*/ 11 h 15"/>
              <a:gd name="T22" fmla="*/ 2 w 13"/>
              <a:gd name="T23" fmla="*/ 6 h 15"/>
              <a:gd name="T24" fmla="*/ 3 w 13"/>
              <a:gd name="T25" fmla="*/ 4 h 15"/>
              <a:gd name="T26" fmla="*/ 2 w 13"/>
              <a:gd name="T27" fmla="*/ 0 h 15"/>
              <a:gd name="T28" fmla="*/ 1 w 13"/>
              <a:gd name="T29" fmla="*/ 4 h 15"/>
              <a:gd name="T30" fmla="*/ 2 w 13"/>
              <a:gd name="T31" fmla="*/ 6 h 15"/>
              <a:gd name="T32" fmla="*/ 1 w 13"/>
              <a:gd name="T33" fmla="*/ 11 h 15"/>
              <a:gd name="T34" fmla="*/ 0 w 13"/>
              <a:gd name="T35" fmla="*/ 12 h 15"/>
              <a:gd name="T36" fmla="*/ 2 w 13"/>
              <a:gd name="T37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3" h="15">
                <a:moveTo>
                  <a:pt x="2" y="13"/>
                </a:moveTo>
                <a:cubicBezTo>
                  <a:pt x="2" y="13"/>
                  <a:pt x="3" y="13"/>
                  <a:pt x="3" y="13"/>
                </a:cubicBezTo>
                <a:cubicBezTo>
                  <a:pt x="5" y="13"/>
                  <a:pt x="7" y="12"/>
                  <a:pt x="7" y="12"/>
                </a:cubicBezTo>
                <a:cubicBezTo>
                  <a:pt x="8" y="15"/>
                  <a:pt x="12" y="12"/>
                  <a:pt x="12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8" y="9"/>
                  <a:pt x="7" y="11"/>
                </a:cubicBezTo>
                <a:cubicBezTo>
                  <a:pt x="7" y="11"/>
                  <a:pt x="5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9"/>
                  <a:pt x="2" y="7"/>
                  <a:pt x="2" y="6"/>
                </a:cubicBezTo>
                <a:cubicBezTo>
                  <a:pt x="2" y="5"/>
                  <a:pt x="3" y="4"/>
                  <a:pt x="3" y="4"/>
                </a:cubicBezTo>
                <a:cubicBezTo>
                  <a:pt x="3" y="2"/>
                  <a:pt x="2" y="0"/>
                  <a:pt x="2" y="0"/>
                </a:cubicBezTo>
                <a:cubicBezTo>
                  <a:pt x="2" y="0"/>
                  <a:pt x="1" y="2"/>
                  <a:pt x="1" y="4"/>
                </a:cubicBezTo>
                <a:cubicBezTo>
                  <a:pt x="1" y="4"/>
                  <a:pt x="2" y="5"/>
                  <a:pt x="2" y="6"/>
                </a:cubicBezTo>
                <a:cubicBezTo>
                  <a:pt x="2" y="7"/>
                  <a:pt x="1" y="9"/>
                  <a:pt x="1" y="11"/>
                </a:cubicBezTo>
                <a:cubicBezTo>
                  <a:pt x="1" y="11"/>
                  <a:pt x="0" y="11"/>
                  <a:pt x="0" y="12"/>
                </a:cubicBezTo>
                <a:cubicBezTo>
                  <a:pt x="0" y="13"/>
                  <a:pt x="1" y="13"/>
                  <a:pt x="2" y="13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8"/>
          <p:cNvSpPr>
            <a:spLocks/>
          </p:cNvSpPr>
          <p:nvPr userDrawn="1"/>
        </p:nvSpPr>
        <p:spPr bwMode="auto">
          <a:xfrm>
            <a:off x="9450751" y="7185026"/>
            <a:ext cx="3175" cy="793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5 h 5"/>
              <a:gd name="T6" fmla="*/ 2 w 2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5">
                <a:moveTo>
                  <a:pt x="2" y="0"/>
                </a:moveTo>
                <a:lnTo>
                  <a:pt x="0" y="5"/>
                </a:lnTo>
                <a:lnTo>
                  <a:pt x="2" y="5"/>
                </a:lnTo>
                <a:lnTo>
                  <a:pt x="2" y="0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"/>
          <p:cNvSpPr>
            <a:spLocks/>
          </p:cNvSpPr>
          <p:nvPr userDrawn="1"/>
        </p:nvSpPr>
        <p:spPr bwMode="auto">
          <a:xfrm>
            <a:off x="9407888" y="7177089"/>
            <a:ext cx="3175" cy="19050"/>
          </a:xfrm>
          <a:custGeom>
            <a:avLst/>
            <a:gdLst>
              <a:gd name="T0" fmla="*/ 1 w 1"/>
              <a:gd name="T1" fmla="*/ 0 h 5"/>
              <a:gd name="T2" fmla="*/ 0 w 1"/>
              <a:gd name="T3" fmla="*/ 5 h 5"/>
              <a:gd name="T4" fmla="*/ 1 w 1"/>
              <a:gd name="T5" fmla="*/ 5 h 5"/>
              <a:gd name="T6" fmla="*/ 1 w 1"/>
              <a:gd name="T7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5">
                <a:moveTo>
                  <a:pt x="1" y="0"/>
                </a:moveTo>
                <a:cubicBezTo>
                  <a:pt x="0" y="0"/>
                  <a:pt x="0" y="3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3"/>
                  <a:pt x="1" y="0"/>
                  <a:pt x="1" y="0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0"/>
          <p:cNvSpPr>
            <a:spLocks/>
          </p:cNvSpPr>
          <p:nvPr userDrawn="1"/>
        </p:nvSpPr>
        <p:spPr bwMode="auto">
          <a:xfrm>
            <a:off x="9314226" y="7916864"/>
            <a:ext cx="3175" cy="4763"/>
          </a:xfrm>
          <a:custGeom>
            <a:avLst/>
            <a:gdLst>
              <a:gd name="T0" fmla="*/ 2 w 2"/>
              <a:gd name="T1" fmla="*/ 0 h 3"/>
              <a:gd name="T2" fmla="*/ 0 w 2"/>
              <a:gd name="T3" fmla="*/ 0 h 3"/>
              <a:gd name="T4" fmla="*/ 2 w 2"/>
              <a:gd name="T5" fmla="*/ 3 h 3"/>
              <a:gd name="T6" fmla="*/ 2 w 2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3">
                <a:moveTo>
                  <a:pt x="2" y="0"/>
                </a:move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551014" y="6224387"/>
            <a:ext cx="1638719" cy="409534"/>
            <a:chOff x="531302" y="1372525"/>
            <a:chExt cx="2605284" cy="651089"/>
          </a:xfrm>
        </p:grpSpPr>
        <p:grpSp>
          <p:nvGrpSpPr>
            <p:cNvPr id="62" name="Group 61"/>
            <p:cNvGrpSpPr/>
            <p:nvPr userDrawn="1"/>
          </p:nvGrpSpPr>
          <p:grpSpPr>
            <a:xfrm>
              <a:off x="531302" y="1372525"/>
              <a:ext cx="1174792" cy="533120"/>
              <a:chOff x="531302" y="1372525"/>
              <a:chExt cx="1174792" cy="533120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37229" y="1801661"/>
                <a:ext cx="61959" cy="101828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605654" y="1837490"/>
                <a:ext cx="52531" cy="67616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678389" y="1838298"/>
                <a:ext cx="32596" cy="65191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716643" y="1811898"/>
                <a:ext cx="35828" cy="91591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790455" y="1837490"/>
                <a:ext cx="66539" cy="67616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865345" y="1800853"/>
                <a:ext cx="34482" cy="102367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934039" y="1799506"/>
                <a:ext cx="102907" cy="105600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1048260" y="1801661"/>
                <a:ext cx="18857" cy="101828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1078432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1154939" y="1835604"/>
                <a:ext cx="40947" cy="67885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1201004" y="1801661"/>
                <a:ext cx="30171" cy="101828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1239257" y="1836681"/>
                <a:ext cx="69771" cy="66808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1312261" y="1835065"/>
                <a:ext cx="60882" cy="70041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1382842" y="1811089"/>
                <a:ext cx="44449" cy="92939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1435912" y="1835604"/>
                <a:ext cx="69771" cy="70041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1526427" y="1662483"/>
                <a:ext cx="33429" cy="35366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997859" y="1372525"/>
                <a:ext cx="389301" cy="134436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31302" y="1490784"/>
                <a:ext cx="122033" cy="208509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672731" y="1535505"/>
                <a:ext cx="159209" cy="163250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855916" y="1490517"/>
                <a:ext cx="121494" cy="208506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100219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1074391" y="1488901"/>
                <a:ext cx="135502" cy="212817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1238718" y="1532262"/>
                <a:ext cx="84857" cy="166492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1346205" y="1535505"/>
                <a:ext cx="36906" cy="162980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1411936" y="1532494"/>
                <a:ext cx="113412" cy="169002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chemeClr val="bg1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>
                <a:off x="1706094" y="1506961"/>
                <a:ext cx="0" cy="38854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8761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42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Columns - Blue /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BD94631-F21A-E9A8-E18B-36A8C2123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4" y="1083213"/>
            <a:ext cx="7068502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7068502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827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Split -  Blue / Purp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4EED087-C914-C532-63CF-F214273BFB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A5CF333-E5B7-1960-5F54-967F39A4A1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2800" y="2766536"/>
            <a:ext cx="3601713" cy="738664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buNone/>
              <a:tabLst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“Quote Copy Avenir Demi 24pt”.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F395936-4441-9E95-2851-1ED7A64D377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2800" y="3634999"/>
            <a:ext cx="2808287" cy="252000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Forename Surname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1759836-E0B1-5577-37C5-D2B5A794D9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102800" y="3892179"/>
            <a:ext cx="2808287" cy="2520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Job title, Company name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1691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:50 Text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6095999" y="0"/>
            <a:ext cx="6110289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9600" y="2168525"/>
            <a:ext cx="4679821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9600" y="3958388"/>
            <a:ext cx="4679821" cy="127083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BC752C-CC9E-C49E-83BC-B6B704830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2" y="1083213"/>
            <a:ext cx="5076000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5075997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3667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922294"/>
            <a:ext cx="3024000" cy="130692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2C9B01AB-F676-3FF4-AEAE-E940651574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1" y="1083213"/>
            <a:ext cx="6966375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6637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118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598558"/>
            <a:ext cx="5440711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</a:t>
            </a:r>
          </a:p>
        </p:txBody>
      </p:sp>
      <p:sp>
        <p:nvSpPr>
          <p:cNvPr id="62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429493"/>
            <a:ext cx="5440711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6555516" y="-487740"/>
            <a:ext cx="5304447" cy="5304443"/>
          </a:xfrm>
          <a:prstGeom prst="rect">
            <a:avLst/>
          </a:prstGeom>
          <a:blipFill dpi="0" rotWithShape="1">
            <a:blip r:embed="rId5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4" name="Group 63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0982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Columns -  Blue / Purple Big S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8040683" y="0"/>
            <a:ext cx="4165604" cy="6858000"/>
          </a:xfrm>
          <a:prstGeom prst="rect">
            <a:avLst/>
          </a:prstGeom>
          <a:gradFill>
            <a:gsLst>
              <a:gs pos="81000">
                <a:srgbClr val="917FE5"/>
              </a:gs>
              <a:gs pos="100000">
                <a:srgbClr val="7188E9"/>
              </a:gs>
              <a:gs pos="15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3A1914-7D1F-4DEB-C99C-7D0FD5B7D4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15421" y="2168525"/>
            <a:ext cx="3024000" cy="1620837"/>
          </a:xfrm>
        </p:spPr>
        <p:txBody>
          <a:bodyPr anchor="b" anchorCtr="0"/>
          <a:lstStyle>
            <a:lvl1pPr marL="0" indent="0" algn="ctr">
              <a:buNone/>
              <a:defRPr sz="12000" spc="-300" baseline="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88%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1E2A69-C8AD-BB49-162E-ECBB49D0E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15421" y="3886200"/>
            <a:ext cx="3024000" cy="134302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180000" indent="0" algn="ctr">
              <a:buNone/>
              <a:defRPr sz="1800">
                <a:solidFill>
                  <a:schemeClr val="bg1"/>
                </a:solidFill>
              </a:defRPr>
            </a:lvl2pPr>
            <a:lvl3pPr marL="360000" indent="0" algn="ctr">
              <a:buNone/>
              <a:defRPr sz="1800">
                <a:solidFill>
                  <a:schemeClr val="bg1"/>
                </a:solidFill>
              </a:defRPr>
            </a:lvl3pPr>
            <a:lvl4pPr marL="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0" algn="ctr">
              <a:buClr>
                <a:schemeClr val="tx1"/>
              </a:buCl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85E9EA0-2A22-199D-48CF-03EB94ECF4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1083213"/>
            <a:ext cx="6922953" cy="421773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5" y="368828"/>
            <a:ext cx="6922951" cy="422103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</a:t>
            </a:r>
            <a:r>
              <a:rPr lang="he-IL" dirty="0"/>
              <a:t>32</a:t>
            </a:r>
            <a:r>
              <a:rPr lang="en-US" dirty="0" err="1"/>
              <a:t>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6421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613757-22D1-8B23-D451-B98A76CF6B2E}"/>
              </a:ext>
            </a:extLst>
          </p:cNvPr>
          <p:cNvCxnSpPr>
            <a:cxnSpLocks/>
          </p:cNvCxnSpPr>
          <p:nvPr userDrawn="1"/>
        </p:nvCxnSpPr>
        <p:spPr>
          <a:xfrm>
            <a:off x="216568" y="3491347"/>
            <a:ext cx="11252178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0235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0235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05384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05384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838753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838753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777271" y="209763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7271" y="246296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806406" y="399172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06406" y="435706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1826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4" y="368827"/>
            <a:ext cx="7345362" cy="482405"/>
          </a:xfrm>
        </p:spPr>
        <p:txBody>
          <a:bodyPr/>
          <a:lstStyle/>
          <a:p>
            <a:pPr rtl="1"/>
            <a:r>
              <a:rPr lang="en-NL" sz="3200" dirty="0"/>
              <a:t>Timeline Slide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8786" y="357966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8786" y="394499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35037" y="3346113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235037" y="3711449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970741" y="3006406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970741" y="3371742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265815" y="2576557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265815" y="2941893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643874" y="283073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643874" y="319606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D1EBE20-54EC-8A01-85A4-3EB9CAFAF9D2}"/>
              </a:ext>
            </a:extLst>
          </p:cNvPr>
          <p:cNvSpPr/>
          <p:nvPr userDrawn="1"/>
        </p:nvSpPr>
        <p:spPr>
          <a:xfrm>
            <a:off x="0" y="5292262"/>
            <a:ext cx="12192000" cy="623203"/>
          </a:xfrm>
          <a:prstGeom prst="rect">
            <a:avLst/>
          </a:prstGeom>
          <a:gradFill flip="none" rotWithShape="1">
            <a:gsLst>
              <a:gs pos="0">
                <a:srgbClr val="EFE3F9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l" defTabSz="914400" rtl="0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Google Shape;539;p55">
            <a:extLst>
              <a:ext uri="{FF2B5EF4-FFF2-40B4-BE49-F238E27FC236}">
                <a16:creationId xmlns:a16="http://schemas.microsoft.com/office/drawing/2014/main" id="{6D9386A2-F813-2AF4-6073-626B83F1F798}"/>
              </a:ext>
            </a:extLst>
          </p:cNvPr>
          <p:cNvSpPr/>
          <p:nvPr userDrawn="1"/>
        </p:nvSpPr>
        <p:spPr>
          <a:xfrm>
            <a:off x="0" y="5223906"/>
            <a:ext cx="12192000" cy="6721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6000">
                <a:schemeClr val="accent2"/>
              </a:gs>
              <a:gs pos="50000">
                <a:schemeClr val="bg2">
                  <a:lumMod val="60000"/>
                  <a:lumOff val="40000"/>
                  <a:shade val="67500"/>
                  <a:satMod val="115000"/>
                  <a:alpha val="58000"/>
                </a:schemeClr>
              </a:gs>
              <a:gs pos="100000">
                <a:schemeClr val="bg2">
                  <a:lumMod val="60000"/>
                  <a:lumOff val="40000"/>
                  <a:shade val="100000"/>
                  <a:satMod val="115000"/>
                  <a:alpha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4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8928137" y="2306978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928137" y="2672314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6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521291" y="2057802"/>
            <a:ext cx="1513590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buNone/>
              <a:defRPr sz="1600" b="1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269DCDE0-20E2-91A9-6591-26711B40C6C3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521291" y="2423138"/>
            <a:ext cx="1513590" cy="360362"/>
          </a:xfrm>
        </p:spPr>
        <p:txBody>
          <a:bodyPr/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marL="0" indent="0"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03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1712"/>
            <a:ext cx="12222822" cy="6857999"/>
          </a:xfrm>
          <a:prstGeom prst="rect">
            <a:avLst/>
          </a:prstGeom>
          <a:gradFill flip="none" rotWithShape="1">
            <a:gsLst>
              <a:gs pos="88000">
                <a:srgbClr val="B79ACF"/>
              </a:gs>
              <a:gs pos="37000">
                <a:schemeClr val="bg1">
                  <a:lumMod val="85000"/>
                  <a:alpha val="69000"/>
                </a:schemeClr>
              </a:gs>
              <a:gs pos="0">
                <a:srgbClr val="4B85DA"/>
              </a:gs>
              <a:gs pos="100000">
                <a:schemeClr val="accent2">
                  <a:shade val="67500"/>
                  <a:satMod val="115000"/>
                </a:schemeClr>
              </a:gs>
              <a:gs pos="11000">
                <a:srgbClr val="A7B7E1"/>
              </a:gs>
              <a:gs pos="0">
                <a:srgbClr val="7495E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1493" y="820359"/>
            <a:ext cx="6721864" cy="5107269"/>
          </a:xfrm>
          <a:prstGeom prst="rect">
            <a:avLst/>
          </a:prstGeom>
          <a:blipFill dpi="0" rotWithShape="1">
            <a:blip r:embed="rId2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2" y="1999784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One or two line title here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2" y="3493330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Presentation subtitle here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52" y="1876921"/>
            <a:ext cx="283948" cy="12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4" y="1482669"/>
            <a:ext cx="527311" cy="23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10" y="882587"/>
            <a:ext cx="285238" cy="124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91" y="2490498"/>
            <a:ext cx="449687" cy="196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20" y="2788993"/>
            <a:ext cx="449687" cy="196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-20414" y="5920844"/>
            <a:ext cx="12211246" cy="9564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181" y="6200827"/>
            <a:ext cx="5169036" cy="38776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0" name="Straight Connector 89"/>
          <p:cNvCxnSpPr/>
          <p:nvPr/>
        </p:nvCxnSpPr>
        <p:spPr>
          <a:xfrm>
            <a:off x="2562826" y="1151651"/>
            <a:ext cx="0" cy="388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" y="995627"/>
            <a:ext cx="2173846" cy="65034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E14144E-FC31-40FC-6B0F-9BCC8B536C31}"/>
              </a:ext>
            </a:extLst>
          </p:cNvPr>
          <p:cNvGrpSpPr/>
          <p:nvPr userDrawn="1"/>
        </p:nvGrpSpPr>
        <p:grpSpPr>
          <a:xfrm>
            <a:off x="2427178" y="937477"/>
            <a:ext cx="2118778" cy="714974"/>
            <a:chOff x="2427178" y="937477"/>
            <a:chExt cx="2118778" cy="7149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26342D-E016-C9EA-A1D0-6F2C86EA9143}"/>
                </a:ext>
              </a:extLst>
            </p:cNvPr>
            <p:cNvSpPr txBox="1"/>
            <p:nvPr userDrawn="1"/>
          </p:nvSpPr>
          <p:spPr>
            <a:xfrm>
              <a:off x="2427178" y="1387735"/>
              <a:ext cx="2118778" cy="264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/>
                <a:t>Knowledge Day</a:t>
              </a:r>
            </a:p>
          </p:txBody>
        </p:sp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4965C129-0B01-93F9-5947-48F2895E64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97294" y="937477"/>
              <a:ext cx="1377037" cy="44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057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flipH="1">
            <a:off x="0" y="0"/>
            <a:ext cx="3978193" cy="6858000"/>
          </a:xfrm>
          <a:prstGeom prst="rect">
            <a:avLst/>
          </a:prstGeom>
          <a:gradFill flip="none" rotWithShape="1">
            <a:gsLst>
              <a:gs pos="26000">
                <a:schemeClr val="bg1">
                  <a:lumMod val="85000"/>
                </a:schemeClr>
              </a:gs>
              <a:gs pos="100000">
                <a:srgbClr val="6C95E9"/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0" y="5174556"/>
            <a:ext cx="3990535" cy="1695157"/>
          </a:xfrm>
          <a:prstGeom prst="rect">
            <a:avLst/>
          </a:prstGeom>
          <a:solidFill>
            <a:srgbClr val="544088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AutoShape 3"/>
          <p:cNvSpPr>
            <a:spLocks noChangeAspect="1" noChangeArrowheads="1" noTextEdit="1"/>
          </p:cNvSpPr>
          <p:nvPr userDrawn="1"/>
        </p:nvSpPr>
        <p:spPr bwMode="auto">
          <a:xfrm>
            <a:off x="212285" y="5139338"/>
            <a:ext cx="952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 userDrawn="1"/>
        </p:nvSpPr>
        <p:spPr bwMode="auto">
          <a:xfrm>
            <a:off x="212285" y="5136163"/>
            <a:ext cx="968375" cy="465138"/>
          </a:xfrm>
          <a:custGeom>
            <a:avLst/>
            <a:gdLst>
              <a:gd name="T0" fmla="*/ 0 w 3919"/>
              <a:gd name="T1" fmla="*/ 1561 h 1887"/>
              <a:gd name="T2" fmla="*/ 199 w 3919"/>
              <a:gd name="T3" fmla="*/ 1482 h 1887"/>
              <a:gd name="T4" fmla="*/ 305 w 3919"/>
              <a:gd name="T5" fmla="*/ 1453 h 1887"/>
              <a:gd name="T6" fmla="*/ 692 w 3919"/>
              <a:gd name="T7" fmla="*/ 1393 h 1887"/>
              <a:gd name="T8" fmla="*/ 1109 w 3919"/>
              <a:gd name="T9" fmla="*/ 1406 h 1887"/>
              <a:gd name="T10" fmla="*/ 1931 w 3919"/>
              <a:gd name="T11" fmla="*/ 1409 h 1887"/>
              <a:gd name="T12" fmla="*/ 1756 w 3919"/>
              <a:gd name="T13" fmla="*/ 1290 h 1887"/>
              <a:gd name="T14" fmla="*/ 1495 w 3919"/>
              <a:gd name="T15" fmla="*/ 1189 h 1887"/>
              <a:gd name="T16" fmla="*/ 1231 w 3919"/>
              <a:gd name="T17" fmla="*/ 1098 h 1887"/>
              <a:gd name="T18" fmla="*/ 1029 w 3919"/>
              <a:gd name="T19" fmla="*/ 1019 h 1887"/>
              <a:gd name="T20" fmla="*/ 1065 w 3919"/>
              <a:gd name="T21" fmla="*/ 932 h 1887"/>
              <a:gd name="T22" fmla="*/ 1265 w 3919"/>
              <a:gd name="T23" fmla="*/ 916 h 1887"/>
              <a:gd name="T24" fmla="*/ 1476 w 3919"/>
              <a:gd name="T25" fmla="*/ 870 h 1887"/>
              <a:gd name="T26" fmla="*/ 2012 w 3919"/>
              <a:gd name="T27" fmla="*/ 759 h 1887"/>
              <a:gd name="T28" fmla="*/ 2111 w 3919"/>
              <a:gd name="T29" fmla="*/ 751 h 1887"/>
              <a:gd name="T30" fmla="*/ 2172 w 3919"/>
              <a:gd name="T31" fmla="*/ 733 h 1887"/>
              <a:gd name="T32" fmla="*/ 2087 w 3919"/>
              <a:gd name="T33" fmla="*/ 713 h 1887"/>
              <a:gd name="T34" fmla="*/ 1527 w 3919"/>
              <a:gd name="T35" fmla="*/ 694 h 1887"/>
              <a:gd name="T36" fmla="*/ 1330 w 3919"/>
              <a:gd name="T37" fmla="*/ 671 h 1887"/>
              <a:gd name="T38" fmla="*/ 1457 w 3919"/>
              <a:gd name="T39" fmla="*/ 626 h 1887"/>
              <a:gd name="T40" fmla="*/ 1579 w 3919"/>
              <a:gd name="T41" fmla="*/ 610 h 1887"/>
              <a:gd name="T42" fmla="*/ 1588 w 3919"/>
              <a:gd name="T43" fmla="*/ 564 h 1887"/>
              <a:gd name="T44" fmla="*/ 1440 w 3919"/>
              <a:gd name="T45" fmla="*/ 543 h 1887"/>
              <a:gd name="T46" fmla="*/ 1250 w 3919"/>
              <a:gd name="T47" fmla="*/ 292 h 1887"/>
              <a:gd name="T48" fmla="*/ 1509 w 3919"/>
              <a:gd name="T49" fmla="*/ 255 h 1887"/>
              <a:gd name="T50" fmla="*/ 1763 w 3919"/>
              <a:gd name="T51" fmla="*/ 207 h 1887"/>
              <a:gd name="T52" fmla="*/ 1853 w 3919"/>
              <a:gd name="T53" fmla="*/ 185 h 1887"/>
              <a:gd name="T54" fmla="*/ 1929 w 3919"/>
              <a:gd name="T55" fmla="*/ 117 h 1887"/>
              <a:gd name="T56" fmla="*/ 2126 w 3919"/>
              <a:gd name="T57" fmla="*/ 30 h 1887"/>
              <a:gd name="T58" fmla="*/ 2665 w 3919"/>
              <a:gd name="T59" fmla="*/ 34 h 1887"/>
              <a:gd name="T60" fmla="*/ 3003 w 3919"/>
              <a:gd name="T61" fmla="*/ 26 h 1887"/>
              <a:gd name="T62" fmla="*/ 3378 w 3919"/>
              <a:gd name="T63" fmla="*/ 45 h 1887"/>
              <a:gd name="T64" fmla="*/ 3045 w 3919"/>
              <a:gd name="T65" fmla="*/ 73 h 1887"/>
              <a:gd name="T66" fmla="*/ 3011 w 3919"/>
              <a:gd name="T67" fmla="*/ 128 h 1887"/>
              <a:gd name="T68" fmla="*/ 3257 w 3919"/>
              <a:gd name="T69" fmla="*/ 158 h 1887"/>
              <a:gd name="T70" fmla="*/ 3384 w 3919"/>
              <a:gd name="T71" fmla="*/ 220 h 1887"/>
              <a:gd name="T72" fmla="*/ 3323 w 3919"/>
              <a:gd name="T73" fmla="*/ 301 h 1887"/>
              <a:gd name="T74" fmla="*/ 3220 w 3919"/>
              <a:gd name="T75" fmla="*/ 353 h 1887"/>
              <a:gd name="T76" fmla="*/ 3026 w 3919"/>
              <a:gd name="T77" fmla="*/ 393 h 1887"/>
              <a:gd name="T78" fmla="*/ 3287 w 3919"/>
              <a:gd name="T79" fmla="*/ 405 h 1887"/>
              <a:gd name="T80" fmla="*/ 3310 w 3919"/>
              <a:gd name="T81" fmla="*/ 419 h 1887"/>
              <a:gd name="T82" fmla="*/ 3236 w 3919"/>
              <a:gd name="T83" fmla="*/ 472 h 1887"/>
              <a:gd name="T84" fmla="*/ 2960 w 3919"/>
              <a:gd name="T85" fmla="*/ 554 h 1887"/>
              <a:gd name="T86" fmla="*/ 2892 w 3919"/>
              <a:gd name="T87" fmla="*/ 577 h 1887"/>
              <a:gd name="T88" fmla="*/ 3003 w 3919"/>
              <a:gd name="T89" fmla="*/ 593 h 1887"/>
              <a:gd name="T90" fmla="*/ 3437 w 3919"/>
              <a:gd name="T91" fmla="*/ 596 h 1887"/>
              <a:gd name="T92" fmla="*/ 3270 w 3919"/>
              <a:gd name="T93" fmla="*/ 626 h 1887"/>
              <a:gd name="T94" fmla="*/ 3073 w 3919"/>
              <a:gd name="T95" fmla="*/ 724 h 1887"/>
              <a:gd name="T96" fmla="*/ 3332 w 3919"/>
              <a:gd name="T97" fmla="*/ 886 h 1887"/>
              <a:gd name="T98" fmla="*/ 3375 w 3919"/>
              <a:gd name="T99" fmla="*/ 961 h 1887"/>
              <a:gd name="T100" fmla="*/ 3362 w 3919"/>
              <a:gd name="T101" fmla="*/ 983 h 1887"/>
              <a:gd name="T102" fmla="*/ 3598 w 3919"/>
              <a:gd name="T103" fmla="*/ 1171 h 1887"/>
              <a:gd name="T104" fmla="*/ 3627 w 3919"/>
              <a:gd name="T105" fmla="*/ 1253 h 1887"/>
              <a:gd name="T106" fmla="*/ 3479 w 3919"/>
              <a:gd name="T107" fmla="*/ 1379 h 1887"/>
              <a:gd name="T108" fmla="*/ 3603 w 3919"/>
              <a:gd name="T109" fmla="*/ 1485 h 1887"/>
              <a:gd name="T110" fmla="*/ 3471 w 3919"/>
              <a:gd name="T111" fmla="*/ 1623 h 1887"/>
              <a:gd name="T112" fmla="*/ 3344 w 3919"/>
              <a:gd name="T113" fmla="*/ 1638 h 1887"/>
              <a:gd name="T114" fmla="*/ 3233 w 3919"/>
              <a:gd name="T115" fmla="*/ 1664 h 1887"/>
              <a:gd name="T116" fmla="*/ 3373 w 3919"/>
              <a:gd name="T117" fmla="*/ 1695 h 1887"/>
              <a:gd name="T118" fmla="*/ 3738 w 3919"/>
              <a:gd name="T119" fmla="*/ 1743 h 1887"/>
              <a:gd name="T120" fmla="*/ 3799 w 3919"/>
              <a:gd name="T121" fmla="*/ 1887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19" h="1887">
                <a:moveTo>
                  <a:pt x="0" y="1561"/>
                </a:moveTo>
                <a:cubicBezTo>
                  <a:pt x="0" y="1530"/>
                  <a:pt x="57" y="1499"/>
                  <a:pt x="199" y="1482"/>
                </a:cubicBezTo>
                <a:cubicBezTo>
                  <a:pt x="255" y="1476"/>
                  <a:pt x="284" y="1466"/>
                  <a:pt x="305" y="1453"/>
                </a:cubicBezTo>
                <a:cubicBezTo>
                  <a:pt x="406" y="1391"/>
                  <a:pt x="408" y="1390"/>
                  <a:pt x="692" y="1393"/>
                </a:cubicBezTo>
                <a:cubicBezTo>
                  <a:pt x="832" y="1394"/>
                  <a:pt x="969" y="1396"/>
                  <a:pt x="1109" y="1406"/>
                </a:cubicBezTo>
                <a:cubicBezTo>
                  <a:pt x="1368" y="1425"/>
                  <a:pt x="1639" y="1403"/>
                  <a:pt x="1931" y="1409"/>
                </a:cubicBezTo>
                <a:cubicBezTo>
                  <a:pt x="1700" y="1378"/>
                  <a:pt x="1693" y="1340"/>
                  <a:pt x="1756" y="1290"/>
                </a:cubicBezTo>
                <a:cubicBezTo>
                  <a:pt x="1815" y="1243"/>
                  <a:pt x="1658" y="1208"/>
                  <a:pt x="1495" y="1189"/>
                </a:cubicBezTo>
                <a:cubicBezTo>
                  <a:pt x="1315" y="1167"/>
                  <a:pt x="1162" y="1156"/>
                  <a:pt x="1231" y="1098"/>
                </a:cubicBezTo>
                <a:cubicBezTo>
                  <a:pt x="1267" y="1067"/>
                  <a:pt x="1142" y="1041"/>
                  <a:pt x="1029" y="1019"/>
                </a:cubicBezTo>
                <a:cubicBezTo>
                  <a:pt x="842" y="984"/>
                  <a:pt x="854" y="958"/>
                  <a:pt x="1065" y="932"/>
                </a:cubicBezTo>
                <a:cubicBezTo>
                  <a:pt x="1126" y="924"/>
                  <a:pt x="1197" y="920"/>
                  <a:pt x="1265" y="916"/>
                </a:cubicBezTo>
                <a:cubicBezTo>
                  <a:pt x="1383" y="911"/>
                  <a:pt x="1448" y="895"/>
                  <a:pt x="1476" y="870"/>
                </a:cubicBezTo>
                <a:cubicBezTo>
                  <a:pt x="1545" y="807"/>
                  <a:pt x="1726" y="770"/>
                  <a:pt x="2012" y="759"/>
                </a:cubicBezTo>
                <a:cubicBezTo>
                  <a:pt x="2046" y="757"/>
                  <a:pt x="2083" y="755"/>
                  <a:pt x="2111" y="751"/>
                </a:cubicBezTo>
                <a:cubicBezTo>
                  <a:pt x="2137" y="747"/>
                  <a:pt x="2168" y="740"/>
                  <a:pt x="2172" y="733"/>
                </a:cubicBezTo>
                <a:cubicBezTo>
                  <a:pt x="2178" y="722"/>
                  <a:pt x="2138" y="715"/>
                  <a:pt x="2087" y="713"/>
                </a:cubicBezTo>
                <a:cubicBezTo>
                  <a:pt x="1901" y="706"/>
                  <a:pt x="1714" y="701"/>
                  <a:pt x="1527" y="694"/>
                </a:cubicBezTo>
                <a:cubicBezTo>
                  <a:pt x="1450" y="691"/>
                  <a:pt x="1344" y="695"/>
                  <a:pt x="1330" y="671"/>
                </a:cubicBezTo>
                <a:cubicBezTo>
                  <a:pt x="1318" y="651"/>
                  <a:pt x="1390" y="637"/>
                  <a:pt x="1457" y="626"/>
                </a:cubicBezTo>
                <a:cubicBezTo>
                  <a:pt x="1495" y="620"/>
                  <a:pt x="1541" y="616"/>
                  <a:pt x="1579" y="610"/>
                </a:cubicBezTo>
                <a:cubicBezTo>
                  <a:pt x="1668" y="596"/>
                  <a:pt x="1660" y="579"/>
                  <a:pt x="1588" y="564"/>
                </a:cubicBezTo>
                <a:cubicBezTo>
                  <a:pt x="1546" y="555"/>
                  <a:pt x="1486" y="551"/>
                  <a:pt x="1440" y="543"/>
                </a:cubicBezTo>
                <a:cubicBezTo>
                  <a:pt x="1120" y="486"/>
                  <a:pt x="1030" y="368"/>
                  <a:pt x="1250" y="292"/>
                </a:cubicBezTo>
                <a:cubicBezTo>
                  <a:pt x="1310" y="272"/>
                  <a:pt x="1396" y="258"/>
                  <a:pt x="1509" y="255"/>
                </a:cubicBezTo>
                <a:cubicBezTo>
                  <a:pt x="1639" y="251"/>
                  <a:pt x="1779" y="250"/>
                  <a:pt x="1763" y="207"/>
                </a:cubicBezTo>
                <a:cubicBezTo>
                  <a:pt x="1759" y="195"/>
                  <a:pt x="1810" y="189"/>
                  <a:pt x="1853" y="185"/>
                </a:cubicBezTo>
                <a:cubicBezTo>
                  <a:pt x="2004" y="169"/>
                  <a:pt x="2039" y="151"/>
                  <a:pt x="1929" y="117"/>
                </a:cubicBezTo>
                <a:cubicBezTo>
                  <a:pt x="1858" y="96"/>
                  <a:pt x="2004" y="34"/>
                  <a:pt x="2126" y="30"/>
                </a:cubicBezTo>
                <a:cubicBezTo>
                  <a:pt x="2305" y="23"/>
                  <a:pt x="2481" y="0"/>
                  <a:pt x="2665" y="34"/>
                </a:cubicBezTo>
                <a:cubicBezTo>
                  <a:pt x="2767" y="53"/>
                  <a:pt x="2891" y="32"/>
                  <a:pt x="3003" y="26"/>
                </a:cubicBezTo>
                <a:cubicBezTo>
                  <a:pt x="3141" y="19"/>
                  <a:pt x="3276" y="13"/>
                  <a:pt x="3378" y="45"/>
                </a:cubicBezTo>
                <a:cubicBezTo>
                  <a:pt x="3285" y="72"/>
                  <a:pt x="3146" y="61"/>
                  <a:pt x="3045" y="73"/>
                </a:cubicBezTo>
                <a:cubicBezTo>
                  <a:pt x="2920" y="89"/>
                  <a:pt x="2903" y="107"/>
                  <a:pt x="3011" y="128"/>
                </a:cubicBezTo>
                <a:cubicBezTo>
                  <a:pt x="3083" y="141"/>
                  <a:pt x="3165" y="151"/>
                  <a:pt x="3257" y="158"/>
                </a:cubicBezTo>
                <a:cubicBezTo>
                  <a:pt x="3489" y="176"/>
                  <a:pt x="3494" y="178"/>
                  <a:pt x="3384" y="220"/>
                </a:cubicBezTo>
                <a:cubicBezTo>
                  <a:pt x="3316" y="246"/>
                  <a:pt x="3257" y="269"/>
                  <a:pt x="3323" y="301"/>
                </a:cubicBezTo>
                <a:cubicBezTo>
                  <a:pt x="3373" y="324"/>
                  <a:pt x="3302" y="340"/>
                  <a:pt x="3220" y="353"/>
                </a:cubicBezTo>
                <a:cubicBezTo>
                  <a:pt x="3150" y="365"/>
                  <a:pt x="3028" y="365"/>
                  <a:pt x="3026" y="393"/>
                </a:cubicBezTo>
                <a:cubicBezTo>
                  <a:pt x="3096" y="416"/>
                  <a:pt x="3208" y="393"/>
                  <a:pt x="3287" y="405"/>
                </a:cubicBezTo>
                <a:cubicBezTo>
                  <a:pt x="3295" y="410"/>
                  <a:pt x="3314" y="415"/>
                  <a:pt x="3310" y="419"/>
                </a:cubicBezTo>
                <a:cubicBezTo>
                  <a:pt x="3288" y="437"/>
                  <a:pt x="3249" y="454"/>
                  <a:pt x="3236" y="472"/>
                </a:cubicBezTo>
                <a:cubicBezTo>
                  <a:pt x="3209" y="510"/>
                  <a:pt x="3153" y="543"/>
                  <a:pt x="2960" y="554"/>
                </a:cubicBezTo>
                <a:cubicBezTo>
                  <a:pt x="2914" y="557"/>
                  <a:pt x="2877" y="565"/>
                  <a:pt x="2892" y="577"/>
                </a:cubicBezTo>
                <a:cubicBezTo>
                  <a:pt x="2906" y="589"/>
                  <a:pt x="2954" y="592"/>
                  <a:pt x="3003" y="593"/>
                </a:cubicBezTo>
                <a:cubicBezTo>
                  <a:pt x="3146" y="595"/>
                  <a:pt x="3297" y="574"/>
                  <a:pt x="3437" y="596"/>
                </a:cubicBezTo>
                <a:cubicBezTo>
                  <a:pt x="3413" y="620"/>
                  <a:pt x="3330" y="619"/>
                  <a:pt x="3270" y="626"/>
                </a:cubicBezTo>
                <a:cubicBezTo>
                  <a:pt x="3030" y="651"/>
                  <a:pt x="2987" y="667"/>
                  <a:pt x="3073" y="724"/>
                </a:cubicBezTo>
                <a:cubicBezTo>
                  <a:pt x="3155" y="778"/>
                  <a:pt x="3195" y="836"/>
                  <a:pt x="3332" y="886"/>
                </a:cubicBezTo>
                <a:cubicBezTo>
                  <a:pt x="3395" y="909"/>
                  <a:pt x="3438" y="933"/>
                  <a:pt x="3375" y="961"/>
                </a:cubicBezTo>
                <a:cubicBezTo>
                  <a:pt x="3360" y="967"/>
                  <a:pt x="3347" y="979"/>
                  <a:pt x="3362" y="983"/>
                </a:cubicBezTo>
                <a:cubicBezTo>
                  <a:pt x="3536" y="1040"/>
                  <a:pt x="3426" y="1114"/>
                  <a:pt x="3598" y="1171"/>
                </a:cubicBezTo>
                <a:cubicBezTo>
                  <a:pt x="3677" y="1196"/>
                  <a:pt x="3696" y="1228"/>
                  <a:pt x="3627" y="1253"/>
                </a:cubicBezTo>
                <a:cubicBezTo>
                  <a:pt x="3520" y="1293"/>
                  <a:pt x="3510" y="1335"/>
                  <a:pt x="3479" y="1379"/>
                </a:cubicBezTo>
                <a:cubicBezTo>
                  <a:pt x="3449" y="1422"/>
                  <a:pt x="3446" y="1453"/>
                  <a:pt x="3603" y="1485"/>
                </a:cubicBezTo>
                <a:cubicBezTo>
                  <a:pt x="3737" y="1512"/>
                  <a:pt x="3643" y="1596"/>
                  <a:pt x="3471" y="1623"/>
                </a:cubicBezTo>
                <a:cubicBezTo>
                  <a:pt x="3433" y="1629"/>
                  <a:pt x="3387" y="1633"/>
                  <a:pt x="3344" y="1638"/>
                </a:cubicBezTo>
                <a:cubicBezTo>
                  <a:pt x="3290" y="1643"/>
                  <a:pt x="3229" y="1649"/>
                  <a:pt x="3233" y="1664"/>
                </a:cubicBezTo>
                <a:cubicBezTo>
                  <a:pt x="3238" y="1682"/>
                  <a:pt x="3302" y="1695"/>
                  <a:pt x="3373" y="1695"/>
                </a:cubicBezTo>
                <a:cubicBezTo>
                  <a:pt x="3543" y="1695"/>
                  <a:pt x="3670" y="1705"/>
                  <a:pt x="3738" y="1743"/>
                </a:cubicBezTo>
                <a:cubicBezTo>
                  <a:pt x="3822" y="1790"/>
                  <a:pt x="3919" y="1838"/>
                  <a:pt x="3799" y="1887"/>
                </a:cubicBezTo>
              </a:path>
            </a:pathLst>
          </a:custGeom>
          <a:solidFill>
            <a:srgbClr val="7FA1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 userDrawn="1"/>
        </p:nvSpPr>
        <p:spPr bwMode="auto">
          <a:xfrm rot="10800000">
            <a:off x="688535" y="5512386"/>
            <a:ext cx="468312" cy="465138"/>
          </a:xfrm>
          <a:custGeom>
            <a:avLst/>
            <a:gdLst>
              <a:gd name="T0" fmla="*/ 0 w 3919"/>
              <a:gd name="T1" fmla="*/ 1561 h 1887"/>
              <a:gd name="T2" fmla="*/ 199 w 3919"/>
              <a:gd name="T3" fmla="*/ 1482 h 1887"/>
              <a:gd name="T4" fmla="*/ 305 w 3919"/>
              <a:gd name="T5" fmla="*/ 1453 h 1887"/>
              <a:gd name="T6" fmla="*/ 692 w 3919"/>
              <a:gd name="T7" fmla="*/ 1393 h 1887"/>
              <a:gd name="T8" fmla="*/ 1109 w 3919"/>
              <a:gd name="T9" fmla="*/ 1406 h 1887"/>
              <a:gd name="T10" fmla="*/ 1931 w 3919"/>
              <a:gd name="T11" fmla="*/ 1409 h 1887"/>
              <a:gd name="T12" fmla="*/ 1756 w 3919"/>
              <a:gd name="T13" fmla="*/ 1290 h 1887"/>
              <a:gd name="T14" fmla="*/ 1495 w 3919"/>
              <a:gd name="T15" fmla="*/ 1189 h 1887"/>
              <a:gd name="T16" fmla="*/ 1231 w 3919"/>
              <a:gd name="T17" fmla="*/ 1098 h 1887"/>
              <a:gd name="T18" fmla="*/ 1029 w 3919"/>
              <a:gd name="T19" fmla="*/ 1019 h 1887"/>
              <a:gd name="T20" fmla="*/ 1065 w 3919"/>
              <a:gd name="T21" fmla="*/ 932 h 1887"/>
              <a:gd name="T22" fmla="*/ 1265 w 3919"/>
              <a:gd name="T23" fmla="*/ 916 h 1887"/>
              <a:gd name="T24" fmla="*/ 1476 w 3919"/>
              <a:gd name="T25" fmla="*/ 870 h 1887"/>
              <a:gd name="T26" fmla="*/ 2012 w 3919"/>
              <a:gd name="T27" fmla="*/ 759 h 1887"/>
              <a:gd name="T28" fmla="*/ 2111 w 3919"/>
              <a:gd name="T29" fmla="*/ 751 h 1887"/>
              <a:gd name="T30" fmla="*/ 2172 w 3919"/>
              <a:gd name="T31" fmla="*/ 733 h 1887"/>
              <a:gd name="T32" fmla="*/ 2087 w 3919"/>
              <a:gd name="T33" fmla="*/ 713 h 1887"/>
              <a:gd name="T34" fmla="*/ 1527 w 3919"/>
              <a:gd name="T35" fmla="*/ 694 h 1887"/>
              <a:gd name="T36" fmla="*/ 1330 w 3919"/>
              <a:gd name="T37" fmla="*/ 671 h 1887"/>
              <a:gd name="T38" fmla="*/ 1457 w 3919"/>
              <a:gd name="T39" fmla="*/ 626 h 1887"/>
              <a:gd name="T40" fmla="*/ 1579 w 3919"/>
              <a:gd name="T41" fmla="*/ 610 h 1887"/>
              <a:gd name="T42" fmla="*/ 1588 w 3919"/>
              <a:gd name="T43" fmla="*/ 564 h 1887"/>
              <a:gd name="T44" fmla="*/ 1440 w 3919"/>
              <a:gd name="T45" fmla="*/ 543 h 1887"/>
              <a:gd name="T46" fmla="*/ 1250 w 3919"/>
              <a:gd name="T47" fmla="*/ 292 h 1887"/>
              <a:gd name="T48" fmla="*/ 1509 w 3919"/>
              <a:gd name="T49" fmla="*/ 255 h 1887"/>
              <a:gd name="T50" fmla="*/ 1763 w 3919"/>
              <a:gd name="T51" fmla="*/ 207 h 1887"/>
              <a:gd name="T52" fmla="*/ 1853 w 3919"/>
              <a:gd name="T53" fmla="*/ 185 h 1887"/>
              <a:gd name="T54" fmla="*/ 1929 w 3919"/>
              <a:gd name="T55" fmla="*/ 117 h 1887"/>
              <a:gd name="T56" fmla="*/ 2126 w 3919"/>
              <a:gd name="T57" fmla="*/ 30 h 1887"/>
              <a:gd name="T58" fmla="*/ 2665 w 3919"/>
              <a:gd name="T59" fmla="*/ 34 h 1887"/>
              <a:gd name="T60" fmla="*/ 3003 w 3919"/>
              <a:gd name="T61" fmla="*/ 26 h 1887"/>
              <a:gd name="T62" fmla="*/ 3378 w 3919"/>
              <a:gd name="T63" fmla="*/ 45 h 1887"/>
              <a:gd name="T64" fmla="*/ 3045 w 3919"/>
              <a:gd name="T65" fmla="*/ 73 h 1887"/>
              <a:gd name="T66" fmla="*/ 3011 w 3919"/>
              <a:gd name="T67" fmla="*/ 128 h 1887"/>
              <a:gd name="T68" fmla="*/ 3257 w 3919"/>
              <a:gd name="T69" fmla="*/ 158 h 1887"/>
              <a:gd name="T70" fmla="*/ 3384 w 3919"/>
              <a:gd name="T71" fmla="*/ 220 h 1887"/>
              <a:gd name="T72" fmla="*/ 3323 w 3919"/>
              <a:gd name="T73" fmla="*/ 301 h 1887"/>
              <a:gd name="T74" fmla="*/ 3220 w 3919"/>
              <a:gd name="T75" fmla="*/ 353 h 1887"/>
              <a:gd name="T76" fmla="*/ 3026 w 3919"/>
              <a:gd name="T77" fmla="*/ 393 h 1887"/>
              <a:gd name="T78" fmla="*/ 3287 w 3919"/>
              <a:gd name="T79" fmla="*/ 405 h 1887"/>
              <a:gd name="T80" fmla="*/ 3310 w 3919"/>
              <a:gd name="T81" fmla="*/ 419 h 1887"/>
              <a:gd name="T82" fmla="*/ 3236 w 3919"/>
              <a:gd name="T83" fmla="*/ 472 h 1887"/>
              <a:gd name="T84" fmla="*/ 2960 w 3919"/>
              <a:gd name="T85" fmla="*/ 554 h 1887"/>
              <a:gd name="T86" fmla="*/ 2892 w 3919"/>
              <a:gd name="T87" fmla="*/ 577 h 1887"/>
              <a:gd name="T88" fmla="*/ 3003 w 3919"/>
              <a:gd name="T89" fmla="*/ 593 h 1887"/>
              <a:gd name="T90" fmla="*/ 3437 w 3919"/>
              <a:gd name="T91" fmla="*/ 596 h 1887"/>
              <a:gd name="T92" fmla="*/ 3270 w 3919"/>
              <a:gd name="T93" fmla="*/ 626 h 1887"/>
              <a:gd name="T94" fmla="*/ 3073 w 3919"/>
              <a:gd name="T95" fmla="*/ 724 h 1887"/>
              <a:gd name="T96" fmla="*/ 3332 w 3919"/>
              <a:gd name="T97" fmla="*/ 886 h 1887"/>
              <a:gd name="T98" fmla="*/ 3375 w 3919"/>
              <a:gd name="T99" fmla="*/ 961 h 1887"/>
              <a:gd name="T100" fmla="*/ 3362 w 3919"/>
              <a:gd name="T101" fmla="*/ 983 h 1887"/>
              <a:gd name="T102" fmla="*/ 3598 w 3919"/>
              <a:gd name="T103" fmla="*/ 1171 h 1887"/>
              <a:gd name="T104" fmla="*/ 3627 w 3919"/>
              <a:gd name="T105" fmla="*/ 1253 h 1887"/>
              <a:gd name="T106" fmla="*/ 3479 w 3919"/>
              <a:gd name="T107" fmla="*/ 1379 h 1887"/>
              <a:gd name="T108" fmla="*/ 3603 w 3919"/>
              <a:gd name="T109" fmla="*/ 1485 h 1887"/>
              <a:gd name="T110" fmla="*/ 3471 w 3919"/>
              <a:gd name="T111" fmla="*/ 1623 h 1887"/>
              <a:gd name="T112" fmla="*/ 3344 w 3919"/>
              <a:gd name="T113" fmla="*/ 1638 h 1887"/>
              <a:gd name="T114" fmla="*/ 3233 w 3919"/>
              <a:gd name="T115" fmla="*/ 1664 h 1887"/>
              <a:gd name="T116" fmla="*/ 3373 w 3919"/>
              <a:gd name="T117" fmla="*/ 1695 h 1887"/>
              <a:gd name="T118" fmla="*/ 3738 w 3919"/>
              <a:gd name="T119" fmla="*/ 1743 h 1887"/>
              <a:gd name="T120" fmla="*/ 3799 w 3919"/>
              <a:gd name="T121" fmla="*/ 1887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19" h="1887">
                <a:moveTo>
                  <a:pt x="0" y="1561"/>
                </a:moveTo>
                <a:cubicBezTo>
                  <a:pt x="0" y="1530"/>
                  <a:pt x="57" y="1499"/>
                  <a:pt x="199" y="1482"/>
                </a:cubicBezTo>
                <a:cubicBezTo>
                  <a:pt x="255" y="1476"/>
                  <a:pt x="284" y="1466"/>
                  <a:pt x="305" y="1453"/>
                </a:cubicBezTo>
                <a:cubicBezTo>
                  <a:pt x="406" y="1391"/>
                  <a:pt x="408" y="1390"/>
                  <a:pt x="692" y="1393"/>
                </a:cubicBezTo>
                <a:cubicBezTo>
                  <a:pt x="832" y="1394"/>
                  <a:pt x="969" y="1396"/>
                  <a:pt x="1109" y="1406"/>
                </a:cubicBezTo>
                <a:cubicBezTo>
                  <a:pt x="1368" y="1425"/>
                  <a:pt x="1639" y="1403"/>
                  <a:pt x="1931" y="1409"/>
                </a:cubicBezTo>
                <a:cubicBezTo>
                  <a:pt x="1700" y="1378"/>
                  <a:pt x="1693" y="1340"/>
                  <a:pt x="1756" y="1290"/>
                </a:cubicBezTo>
                <a:cubicBezTo>
                  <a:pt x="1815" y="1243"/>
                  <a:pt x="1658" y="1208"/>
                  <a:pt x="1495" y="1189"/>
                </a:cubicBezTo>
                <a:cubicBezTo>
                  <a:pt x="1315" y="1167"/>
                  <a:pt x="1162" y="1156"/>
                  <a:pt x="1231" y="1098"/>
                </a:cubicBezTo>
                <a:cubicBezTo>
                  <a:pt x="1267" y="1067"/>
                  <a:pt x="1142" y="1041"/>
                  <a:pt x="1029" y="1019"/>
                </a:cubicBezTo>
                <a:cubicBezTo>
                  <a:pt x="842" y="984"/>
                  <a:pt x="854" y="958"/>
                  <a:pt x="1065" y="932"/>
                </a:cubicBezTo>
                <a:cubicBezTo>
                  <a:pt x="1126" y="924"/>
                  <a:pt x="1197" y="920"/>
                  <a:pt x="1265" y="916"/>
                </a:cubicBezTo>
                <a:cubicBezTo>
                  <a:pt x="1383" y="911"/>
                  <a:pt x="1448" y="895"/>
                  <a:pt x="1476" y="870"/>
                </a:cubicBezTo>
                <a:cubicBezTo>
                  <a:pt x="1545" y="807"/>
                  <a:pt x="1726" y="770"/>
                  <a:pt x="2012" y="759"/>
                </a:cubicBezTo>
                <a:cubicBezTo>
                  <a:pt x="2046" y="757"/>
                  <a:pt x="2083" y="755"/>
                  <a:pt x="2111" y="751"/>
                </a:cubicBezTo>
                <a:cubicBezTo>
                  <a:pt x="2137" y="747"/>
                  <a:pt x="2168" y="740"/>
                  <a:pt x="2172" y="733"/>
                </a:cubicBezTo>
                <a:cubicBezTo>
                  <a:pt x="2178" y="722"/>
                  <a:pt x="2138" y="715"/>
                  <a:pt x="2087" y="713"/>
                </a:cubicBezTo>
                <a:cubicBezTo>
                  <a:pt x="1901" y="706"/>
                  <a:pt x="1714" y="701"/>
                  <a:pt x="1527" y="694"/>
                </a:cubicBezTo>
                <a:cubicBezTo>
                  <a:pt x="1450" y="691"/>
                  <a:pt x="1344" y="695"/>
                  <a:pt x="1330" y="671"/>
                </a:cubicBezTo>
                <a:cubicBezTo>
                  <a:pt x="1318" y="651"/>
                  <a:pt x="1390" y="637"/>
                  <a:pt x="1457" y="626"/>
                </a:cubicBezTo>
                <a:cubicBezTo>
                  <a:pt x="1495" y="620"/>
                  <a:pt x="1541" y="616"/>
                  <a:pt x="1579" y="610"/>
                </a:cubicBezTo>
                <a:cubicBezTo>
                  <a:pt x="1668" y="596"/>
                  <a:pt x="1660" y="579"/>
                  <a:pt x="1588" y="564"/>
                </a:cubicBezTo>
                <a:cubicBezTo>
                  <a:pt x="1546" y="555"/>
                  <a:pt x="1486" y="551"/>
                  <a:pt x="1440" y="543"/>
                </a:cubicBezTo>
                <a:cubicBezTo>
                  <a:pt x="1120" y="486"/>
                  <a:pt x="1030" y="368"/>
                  <a:pt x="1250" y="292"/>
                </a:cubicBezTo>
                <a:cubicBezTo>
                  <a:pt x="1310" y="272"/>
                  <a:pt x="1396" y="258"/>
                  <a:pt x="1509" y="255"/>
                </a:cubicBezTo>
                <a:cubicBezTo>
                  <a:pt x="1639" y="251"/>
                  <a:pt x="1779" y="250"/>
                  <a:pt x="1763" y="207"/>
                </a:cubicBezTo>
                <a:cubicBezTo>
                  <a:pt x="1759" y="195"/>
                  <a:pt x="1810" y="189"/>
                  <a:pt x="1853" y="185"/>
                </a:cubicBezTo>
                <a:cubicBezTo>
                  <a:pt x="2004" y="169"/>
                  <a:pt x="2039" y="151"/>
                  <a:pt x="1929" y="117"/>
                </a:cubicBezTo>
                <a:cubicBezTo>
                  <a:pt x="1858" y="96"/>
                  <a:pt x="2004" y="34"/>
                  <a:pt x="2126" y="30"/>
                </a:cubicBezTo>
                <a:cubicBezTo>
                  <a:pt x="2305" y="23"/>
                  <a:pt x="2481" y="0"/>
                  <a:pt x="2665" y="34"/>
                </a:cubicBezTo>
                <a:cubicBezTo>
                  <a:pt x="2767" y="53"/>
                  <a:pt x="2891" y="32"/>
                  <a:pt x="3003" y="26"/>
                </a:cubicBezTo>
                <a:cubicBezTo>
                  <a:pt x="3141" y="19"/>
                  <a:pt x="3276" y="13"/>
                  <a:pt x="3378" y="45"/>
                </a:cubicBezTo>
                <a:cubicBezTo>
                  <a:pt x="3285" y="72"/>
                  <a:pt x="3146" y="61"/>
                  <a:pt x="3045" y="73"/>
                </a:cubicBezTo>
                <a:cubicBezTo>
                  <a:pt x="2920" y="89"/>
                  <a:pt x="2903" y="107"/>
                  <a:pt x="3011" y="128"/>
                </a:cubicBezTo>
                <a:cubicBezTo>
                  <a:pt x="3083" y="141"/>
                  <a:pt x="3165" y="151"/>
                  <a:pt x="3257" y="158"/>
                </a:cubicBezTo>
                <a:cubicBezTo>
                  <a:pt x="3489" y="176"/>
                  <a:pt x="3494" y="178"/>
                  <a:pt x="3384" y="220"/>
                </a:cubicBezTo>
                <a:cubicBezTo>
                  <a:pt x="3316" y="246"/>
                  <a:pt x="3257" y="269"/>
                  <a:pt x="3323" y="301"/>
                </a:cubicBezTo>
                <a:cubicBezTo>
                  <a:pt x="3373" y="324"/>
                  <a:pt x="3302" y="340"/>
                  <a:pt x="3220" y="353"/>
                </a:cubicBezTo>
                <a:cubicBezTo>
                  <a:pt x="3150" y="365"/>
                  <a:pt x="3028" y="365"/>
                  <a:pt x="3026" y="393"/>
                </a:cubicBezTo>
                <a:cubicBezTo>
                  <a:pt x="3096" y="416"/>
                  <a:pt x="3208" y="393"/>
                  <a:pt x="3287" y="405"/>
                </a:cubicBezTo>
                <a:cubicBezTo>
                  <a:pt x="3295" y="410"/>
                  <a:pt x="3314" y="415"/>
                  <a:pt x="3310" y="419"/>
                </a:cubicBezTo>
                <a:cubicBezTo>
                  <a:pt x="3288" y="437"/>
                  <a:pt x="3249" y="454"/>
                  <a:pt x="3236" y="472"/>
                </a:cubicBezTo>
                <a:cubicBezTo>
                  <a:pt x="3209" y="510"/>
                  <a:pt x="3153" y="543"/>
                  <a:pt x="2960" y="554"/>
                </a:cubicBezTo>
                <a:cubicBezTo>
                  <a:pt x="2914" y="557"/>
                  <a:pt x="2877" y="565"/>
                  <a:pt x="2892" y="577"/>
                </a:cubicBezTo>
                <a:cubicBezTo>
                  <a:pt x="2906" y="589"/>
                  <a:pt x="2954" y="592"/>
                  <a:pt x="3003" y="593"/>
                </a:cubicBezTo>
                <a:cubicBezTo>
                  <a:pt x="3146" y="595"/>
                  <a:pt x="3297" y="574"/>
                  <a:pt x="3437" y="596"/>
                </a:cubicBezTo>
                <a:cubicBezTo>
                  <a:pt x="3413" y="620"/>
                  <a:pt x="3330" y="619"/>
                  <a:pt x="3270" y="626"/>
                </a:cubicBezTo>
                <a:cubicBezTo>
                  <a:pt x="3030" y="651"/>
                  <a:pt x="2987" y="667"/>
                  <a:pt x="3073" y="724"/>
                </a:cubicBezTo>
                <a:cubicBezTo>
                  <a:pt x="3155" y="778"/>
                  <a:pt x="3195" y="836"/>
                  <a:pt x="3332" y="886"/>
                </a:cubicBezTo>
                <a:cubicBezTo>
                  <a:pt x="3395" y="909"/>
                  <a:pt x="3438" y="933"/>
                  <a:pt x="3375" y="961"/>
                </a:cubicBezTo>
                <a:cubicBezTo>
                  <a:pt x="3360" y="967"/>
                  <a:pt x="3347" y="979"/>
                  <a:pt x="3362" y="983"/>
                </a:cubicBezTo>
                <a:cubicBezTo>
                  <a:pt x="3536" y="1040"/>
                  <a:pt x="3426" y="1114"/>
                  <a:pt x="3598" y="1171"/>
                </a:cubicBezTo>
                <a:cubicBezTo>
                  <a:pt x="3677" y="1196"/>
                  <a:pt x="3696" y="1228"/>
                  <a:pt x="3627" y="1253"/>
                </a:cubicBezTo>
                <a:cubicBezTo>
                  <a:pt x="3520" y="1293"/>
                  <a:pt x="3510" y="1335"/>
                  <a:pt x="3479" y="1379"/>
                </a:cubicBezTo>
                <a:cubicBezTo>
                  <a:pt x="3449" y="1422"/>
                  <a:pt x="3446" y="1453"/>
                  <a:pt x="3603" y="1485"/>
                </a:cubicBezTo>
                <a:cubicBezTo>
                  <a:pt x="3737" y="1512"/>
                  <a:pt x="3643" y="1596"/>
                  <a:pt x="3471" y="1623"/>
                </a:cubicBezTo>
                <a:cubicBezTo>
                  <a:pt x="3433" y="1629"/>
                  <a:pt x="3387" y="1633"/>
                  <a:pt x="3344" y="1638"/>
                </a:cubicBezTo>
                <a:cubicBezTo>
                  <a:pt x="3290" y="1643"/>
                  <a:pt x="3229" y="1649"/>
                  <a:pt x="3233" y="1664"/>
                </a:cubicBezTo>
                <a:cubicBezTo>
                  <a:pt x="3238" y="1682"/>
                  <a:pt x="3302" y="1695"/>
                  <a:pt x="3373" y="1695"/>
                </a:cubicBezTo>
                <a:cubicBezTo>
                  <a:pt x="3543" y="1695"/>
                  <a:pt x="3670" y="1705"/>
                  <a:pt x="3738" y="1743"/>
                </a:cubicBezTo>
                <a:cubicBezTo>
                  <a:pt x="3822" y="1790"/>
                  <a:pt x="3919" y="1838"/>
                  <a:pt x="3799" y="1887"/>
                </a:cubicBezTo>
              </a:path>
            </a:pathLst>
          </a:custGeom>
          <a:solidFill>
            <a:srgbClr val="7FA1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>
            <a:off x="8977344" y="188137"/>
            <a:ext cx="2389352" cy="2389350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3F44278E-E901-C1DE-92E4-ACA7157349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5270" y="1083213"/>
            <a:ext cx="6848522" cy="49697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26610" y="3108959"/>
            <a:ext cx="3851584" cy="2210073"/>
          </a:xfrm>
          <a:prstGeom prst="rect">
            <a:avLst/>
          </a:prstGeom>
          <a:blipFill dpi="0" rotWithShape="1">
            <a:blip r:embed="rId3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9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2"/>
            <a:ext cx="684208" cy="5096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C624B0-3D3D-795F-2B2C-827807BF6CD2}"/>
              </a:ext>
            </a:extLst>
          </p:cNvPr>
          <p:cNvSpPr txBox="1">
            <a:spLocks/>
          </p:cNvSpPr>
          <p:nvPr userDrawn="1"/>
        </p:nvSpPr>
        <p:spPr>
          <a:xfrm>
            <a:off x="778558" y="592716"/>
            <a:ext cx="2717677" cy="100176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chemeClr val="bg2">
                    <a:lumMod val="75000"/>
                  </a:schemeClr>
                </a:solidFill>
              </a:rPr>
              <a:t>Agenda</a:t>
            </a:r>
            <a:endParaRPr lang="en-GB" sz="540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909C6-FA39-EB40-2667-17DE608ACC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89" y="6313450"/>
            <a:ext cx="14300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585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 flipH="1">
            <a:off x="0" y="-7"/>
            <a:ext cx="12206286" cy="6858006"/>
          </a:xfrm>
          <a:prstGeom prst="rect">
            <a:avLst/>
          </a:prstGeom>
          <a:gradFill>
            <a:gsLst>
              <a:gs pos="98000">
                <a:schemeClr val="bg2">
                  <a:lumMod val="75000"/>
                </a:schemeClr>
              </a:gs>
              <a:gs pos="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Rectangle 87"/>
          <p:cNvSpPr/>
          <p:nvPr userDrawn="1"/>
        </p:nvSpPr>
        <p:spPr>
          <a:xfrm>
            <a:off x="5502729" y="1544087"/>
            <a:ext cx="6747769" cy="3948214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7164" y="5660885"/>
            <a:ext cx="2234836" cy="20237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423324">
            <a:off x="9676188" y="5893072"/>
            <a:ext cx="2046549" cy="195585"/>
          </a:xfrm>
          <a:prstGeom prst="rect">
            <a:avLst/>
          </a:prstGeom>
        </p:spPr>
      </p:pic>
      <p:sp>
        <p:nvSpPr>
          <p:cNvPr id="91" name="Rectangle 90"/>
          <p:cNvSpPr/>
          <p:nvPr userDrawn="1"/>
        </p:nvSpPr>
        <p:spPr>
          <a:xfrm>
            <a:off x="-1" y="-8"/>
            <a:ext cx="9418783" cy="6854781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60000"/>
                  <a:lumOff val="40000"/>
                  <a:alpha val="0"/>
                </a:schemeClr>
              </a:gs>
              <a:gs pos="89000">
                <a:srgbClr val="9D80DD">
                  <a:alpha val="52000"/>
                </a:srgbClr>
              </a:gs>
              <a:gs pos="72000">
                <a:srgbClr val="9D80DD"/>
              </a:gs>
              <a:gs pos="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95" name="Picture 9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351" y="5084496"/>
            <a:ext cx="1599432" cy="1079087"/>
          </a:xfrm>
          <a:prstGeom prst="rect">
            <a:avLst/>
          </a:prstGeom>
        </p:spPr>
      </p:pic>
      <p:sp>
        <p:nvSpPr>
          <p:cNvPr id="9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257" y="2671337"/>
            <a:ext cx="6089387" cy="163940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Break one or two line</a:t>
            </a:r>
          </a:p>
        </p:txBody>
      </p:sp>
      <p:sp>
        <p:nvSpPr>
          <p:cNvPr id="94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2"/>
            <a:ext cx="684208" cy="5096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B01F21-1C6C-8EC2-68D6-714DC84B6D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989" y="6313450"/>
            <a:ext cx="1430036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73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1712"/>
            <a:ext cx="12222822" cy="6857999"/>
          </a:xfrm>
          <a:prstGeom prst="rect">
            <a:avLst/>
          </a:prstGeom>
          <a:gradFill flip="none" rotWithShape="1">
            <a:gsLst>
              <a:gs pos="88000">
                <a:srgbClr val="B79ACF"/>
              </a:gs>
              <a:gs pos="37000">
                <a:schemeClr val="bg1">
                  <a:lumMod val="85000"/>
                  <a:alpha val="69000"/>
                </a:schemeClr>
              </a:gs>
              <a:gs pos="0">
                <a:srgbClr val="4B85DA"/>
              </a:gs>
              <a:gs pos="100000">
                <a:schemeClr val="accent2">
                  <a:shade val="67500"/>
                  <a:satMod val="115000"/>
                </a:schemeClr>
              </a:gs>
              <a:gs pos="11000">
                <a:srgbClr val="A7B7E1"/>
              </a:gs>
              <a:gs pos="0">
                <a:srgbClr val="7495E9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5481493" y="820359"/>
            <a:ext cx="6721864" cy="5107269"/>
          </a:xfrm>
          <a:prstGeom prst="rect">
            <a:avLst/>
          </a:prstGeom>
          <a:blipFill dpi="0" rotWithShape="1">
            <a:blip r:embed="rId2" cstate="screen">
              <a:alphaModFix amt="9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 | Month 00, 0000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452" y="1876921"/>
            <a:ext cx="283948" cy="124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84" y="1482669"/>
            <a:ext cx="527311" cy="2304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810" y="882587"/>
            <a:ext cx="285238" cy="1246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91" y="2490498"/>
            <a:ext cx="449687" cy="196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20" y="2788993"/>
            <a:ext cx="449687" cy="1965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-20414" y="5348965"/>
            <a:ext cx="12211246" cy="1528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74466" y="2489638"/>
            <a:ext cx="5169036" cy="134607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z="6600" b="1">
                <a:solidFill>
                  <a:schemeClr val="bg2">
                    <a:lumMod val="75000"/>
                  </a:schemeClr>
                </a:solidFill>
              </a:rPr>
              <a:t>Thank You.</a:t>
            </a:r>
          </a:p>
        </p:txBody>
      </p:sp>
      <p:sp>
        <p:nvSpPr>
          <p:cNvPr id="88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131282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Forename Surname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89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397413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forename.surname@clarivate.com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0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74466" y="4692081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FontTx/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 algn="l"/>
            <a:r>
              <a:rPr lang="en-US">
                <a:solidFill>
                  <a:schemeClr val="tx1"/>
                </a:solidFill>
              </a:rPr>
              <a:t>+000 0000 0000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75617" y="5547023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  <a:buFontTx/>
              <a:buNone/>
            </a:pPr>
            <a:r>
              <a:rPr lang="en-US" sz="900" kern="1200" noProof="0"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err="1">
                <a:latin typeface="+mj-lt"/>
                <a:ea typeface="+mn-ea"/>
                <a:cs typeface="+mn-cs"/>
              </a:rPr>
              <a:t>Clarivate</a:t>
            </a:r>
            <a:endParaRPr lang="en-US" sz="900" kern="1200" noProof="0">
              <a:latin typeface="+mj-lt"/>
              <a:ea typeface="+mn-ea"/>
              <a:cs typeface="+mn-cs"/>
            </a:endParaRPr>
          </a:p>
          <a:p>
            <a:pPr>
              <a:buFontTx/>
              <a:buNone/>
            </a:pPr>
            <a:r>
              <a:rPr lang="en-US" sz="900" noProof="0"/>
              <a:t>Clarivate and its logo, as well as all other trademarks used herein are trademarks of their respective owners and used under license.</a:t>
            </a:r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2562826" y="1151651"/>
            <a:ext cx="0" cy="3885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82" y="995627"/>
            <a:ext cx="2173846" cy="65034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38F12E7-7124-3E63-61E2-2D97B56AC0D6}"/>
              </a:ext>
            </a:extLst>
          </p:cNvPr>
          <p:cNvGrpSpPr/>
          <p:nvPr userDrawn="1"/>
        </p:nvGrpSpPr>
        <p:grpSpPr>
          <a:xfrm>
            <a:off x="2427178" y="937477"/>
            <a:ext cx="2118778" cy="714974"/>
            <a:chOff x="2427178" y="937477"/>
            <a:chExt cx="2118778" cy="7149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7A3390-5419-CED8-A0D4-6C7997213711}"/>
                </a:ext>
              </a:extLst>
            </p:cNvPr>
            <p:cNvSpPr txBox="1"/>
            <p:nvPr userDrawn="1"/>
          </p:nvSpPr>
          <p:spPr>
            <a:xfrm>
              <a:off x="2427178" y="1387735"/>
              <a:ext cx="2118778" cy="2647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200"/>
                <a:t>Knowledge Day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90791F1-C485-D899-5EF4-0F1841AF1A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97294" y="937477"/>
              <a:ext cx="1377037" cy="4411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917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353408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9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30" name="Picture Placeholder 9">
            <a:extLst>
              <a:ext uri="{FF2B5EF4-FFF2-40B4-BE49-F238E27FC236}">
                <a16:creationId xmlns:a16="http://schemas.microsoft.com/office/drawing/2014/main" id="{94B714C5-3713-6362-1B62-55716F9D12AB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5641183" y="3951649"/>
            <a:ext cx="909637" cy="909640"/>
          </a:xfrm>
          <a:prstGeom prst="rect">
            <a:avLst/>
          </a:prstGeom>
        </p:spPr>
      </p:pic>
      <p:pic>
        <p:nvPicPr>
          <p:cNvPr id="41" name="Picture Placeholder 6">
            <a:extLst>
              <a:ext uri="{FF2B5EF4-FFF2-40B4-BE49-F238E27FC236}">
                <a16:creationId xmlns:a16="http://schemas.microsoft.com/office/drawing/2014/main" id="{092D4523-9CA8-4BBA-C928-8BC3C89984F9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84800" y="3951649"/>
            <a:ext cx="909637" cy="909640"/>
          </a:xfrm>
          <a:prstGeom prst="rect">
            <a:avLst/>
          </a:prstGeom>
        </p:spPr>
      </p:pic>
      <p:sp>
        <p:nvSpPr>
          <p:cNvPr id="42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353407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3" name="Freeform: Shape 18">
            <a:extLst>
              <a:ext uri="{FF2B5EF4-FFF2-40B4-BE49-F238E27FC236}">
                <a16:creationId xmlns:a16="http://schemas.microsoft.com/office/drawing/2014/main" id="{7064A626-FB77-6EC8-DB6B-5C0E4D3ACE19}"/>
              </a:ext>
            </a:extLst>
          </p:cNvPr>
          <p:cNvSpPr/>
          <p:nvPr userDrawn="1"/>
        </p:nvSpPr>
        <p:spPr>
          <a:xfrm>
            <a:off x="550864" y="1101020"/>
            <a:ext cx="3577508" cy="2364555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44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2537857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5" name="Picture Placeholder 3">
            <a:extLst>
              <a:ext uri="{FF2B5EF4-FFF2-40B4-BE49-F238E27FC236}">
                <a16:creationId xmlns:a16="http://schemas.microsoft.com/office/drawing/2014/main" id="{F8846467-46EB-ED5D-5FDE-048381561C55}"/>
              </a:ext>
            </a:extLst>
          </p:cNvPr>
          <p:cNvPicPr>
            <a:picLocks/>
          </p:cNvPicPr>
          <p:nvPr userDrawn="1"/>
        </p:nvPicPr>
        <p:blipFill>
          <a:blip r:embed="rId5"/>
          <a:srcRect t="211" b="211"/>
          <a:stretch>
            <a:fillRect/>
          </a:stretch>
        </p:blipFill>
        <p:spPr>
          <a:xfrm>
            <a:off x="1874880" y="1530300"/>
            <a:ext cx="929477" cy="929477"/>
          </a:xfrm>
          <a:prstGeom prst="rect">
            <a:avLst/>
          </a:prstGeom>
          <a:ln>
            <a:noFill/>
          </a:ln>
        </p:spPr>
      </p:pic>
      <p:sp>
        <p:nvSpPr>
          <p:cNvPr id="46" name="Freeform: Shape 21">
            <a:extLst>
              <a:ext uri="{FF2B5EF4-FFF2-40B4-BE49-F238E27FC236}">
                <a16:creationId xmlns:a16="http://schemas.microsoft.com/office/drawing/2014/main" id="{3BDDE5CD-3DD0-AACE-AB0C-619E7ECAF9E9}"/>
              </a:ext>
            </a:extLst>
          </p:cNvPr>
          <p:cNvSpPr/>
          <p:nvPr userDrawn="1"/>
        </p:nvSpPr>
        <p:spPr>
          <a:xfrm>
            <a:off x="4307247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7" name="Picture Placeholder 4">
            <a:extLst>
              <a:ext uri="{FF2B5EF4-FFF2-40B4-BE49-F238E27FC236}">
                <a16:creationId xmlns:a16="http://schemas.microsoft.com/office/drawing/2014/main" id="{D9D40BE8-9438-115E-596F-2F898119F09C}"/>
              </a:ext>
            </a:extLst>
          </p:cNvPr>
          <p:cNvPicPr>
            <a:picLocks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5631263" y="1530300"/>
            <a:ext cx="929477" cy="92947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Freeform: Shape 24">
            <a:extLst>
              <a:ext uri="{FF2B5EF4-FFF2-40B4-BE49-F238E27FC236}">
                <a16:creationId xmlns:a16="http://schemas.microsoft.com/office/drawing/2014/main" id="{DAF5DAB8-D48B-0101-5515-EBE62078C0EF}"/>
              </a:ext>
            </a:extLst>
          </p:cNvPr>
          <p:cNvSpPr/>
          <p:nvPr userDrawn="1"/>
        </p:nvSpPr>
        <p:spPr>
          <a:xfrm>
            <a:off x="8063630" y="1101019"/>
            <a:ext cx="3577508" cy="2364556"/>
          </a:xfrm>
          <a:custGeom>
            <a:avLst/>
            <a:gdLst>
              <a:gd name="connsiteX0" fmla="*/ 0 w 3577508"/>
              <a:gd name="connsiteY0" fmla="*/ 0 h 2579751"/>
              <a:gd name="connsiteX1" fmla="*/ 3577508 w 3577508"/>
              <a:gd name="connsiteY1" fmla="*/ 0 h 2579751"/>
              <a:gd name="connsiteX2" fmla="*/ 3577508 w 3577508"/>
              <a:gd name="connsiteY2" fmla="*/ 2579751 h 2579751"/>
              <a:gd name="connsiteX3" fmla="*/ 0 w 3577508"/>
              <a:gd name="connsiteY3" fmla="*/ 2579751 h 257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7508" h="2579751">
                <a:moveTo>
                  <a:pt x="0" y="0"/>
                </a:moveTo>
                <a:lnTo>
                  <a:pt x="3577508" y="0"/>
                </a:lnTo>
                <a:lnTo>
                  <a:pt x="3577508" y="2579751"/>
                </a:lnTo>
                <a:lnTo>
                  <a:pt x="0" y="2579751"/>
                </a:lnTo>
                <a:close/>
              </a:path>
            </a:pathLst>
          </a:custGeom>
          <a:solidFill>
            <a:srgbClr val="F7F5F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9" name="Picture Placeholder 5">
            <a:extLst>
              <a:ext uri="{FF2B5EF4-FFF2-40B4-BE49-F238E27FC236}">
                <a16:creationId xmlns:a16="http://schemas.microsoft.com/office/drawing/2014/main" id="{201A0D63-9A9A-58EB-C1D9-4E571EF4F4E1}"/>
              </a:ext>
            </a:extLst>
          </p:cNvPr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>
          <a:xfrm>
            <a:off x="9387646" y="1530300"/>
            <a:ext cx="929477" cy="92947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0" name="Picture Placeholder 7">
            <a:extLst>
              <a:ext uri="{FF2B5EF4-FFF2-40B4-BE49-F238E27FC236}">
                <a16:creationId xmlns:a16="http://schemas.microsoft.com/office/drawing/2014/main" id="{E9CC7E62-EBF0-DA18-C464-0829E717C5C4}"/>
              </a:ext>
            </a:extLst>
          </p:cNvPr>
          <p:cNvPicPr>
            <a:picLocks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9397566" y="3951649"/>
            <a:ext cx="909637" cy="909640"/>
          </a:xfrm>
          <a:prstGeom prst="rect">
            <a:avLst/>
          </a:prstGeom>
        </p:spPr>
      </p:pic>
      <p:sp>
        <p:nvSpPr>
          <p:cNvPr id="51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2535616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2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2532315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3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9395184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5638801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6" name="Rectangle: Rounded Corners 86">
            <a:extLst>
              <a:ext uri="{FF2B5EF4-FFF2-40B4-BE49-F238E27FC236}">
                <a16:creationId xmlns:a16="http://schemas.microsoft.com/office/drawing/2014/main" id="{B6D2F74F-6C46-6B08-2769-77D90543EB31}"/>
              </a:ext>
            </a:extLst>
          </p:cNvPr>
          <p:cNvSpPr/>
          <p:nvPr userDrawn="1"/>
        </p:nvSpPr>
        <p:spPr>
          <a:xfrm>
            <a:off x="1882418" y="4960273"/>
            <a:ext cx="914400" cy="4572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TextBox 25"/>
          <p:cNvSpPr txBox="1"/>
          <p:nvPr userDrawn="1"/>
        </p:nvSpPr>
        <p:spPr>
          <a:xfrm>
            <a:off x="-1467853" y="-226112"/>
            <a:ext cx="45719" cy="45719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368827"/>
            <a:ext cx="10832997" cy="482405"/>
          </a:xfrm>
        </p:spPr>
        <p:txBody>
          <a:bodyPr/>
          <a:lstStyle>
            <a:lvl1pPr>
              <a:defRPr/>
            </a:lvl1pPr>
          </a:lstStyle>
          <a:p>
            <a:pPr rtl="1"/>
            <a:r>
              <a:rPr lang="en-US" dirty="0"/>
              <a:t>Click to add title</a:t>
            </a:r>
            <a:endParaRPr lang="en-NL" sz="3200" dirty="0"/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3946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7405" y="5126459"/>
            <a:ext cx="3344426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540329" y="2688148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96712" y="2708500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540329" y="5129634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id="{3EF12EEA-B717-A2D4-DD8A-8AD5480E07F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296712" y="5126459"/>
            <a:ext cx="3211079" cy="25417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venirNext LT Pro Regular"/>
                <a:ea typeface="+mn-ea"/>
                <a:cs typeface="+mn-cs"/>
              </a:rPr>
              <a:t>Item </a:t>
            </a:r>
          </a:p>
        </p:txBody>
      </p:sp>
    </p:spTree>
    <p:extLst>
      <p:ext uri="{BB962C8B-B14F-4D97-AF65-F5344CB8AC3E}">
        <p14:creationId xmlns:p14="http://schemas.microsoft.com/office/powerpoint/2010/main" val="399174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5" y="-11"/>
            <a:ext cx="12192004" cy="65824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39000">
                <a:srgbClr val="EFE3F9">
                  <a:shade val="67500"/>
                  <a:satMod val="115000"/>
                </a:srgbClr>
              </a:gs>
              <a:gs pos="100000">
                <a:srgbClr val="EFE3F9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2937335" y="1672311"/>
            <a:ext cx="9298728" cy="453903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78200" y="2619079"/>
            <a:ext cx="8839034" cy="361851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6200000">
            <a:off x="-850185" y="850182"/>
            <a:ext cx="6858000" cy="5157627"/>
          </a:xfrm>
          <a:prstGeom prst="rect">
            <a:avLst/>
          </a:prstGeom>
          <a:gradFill flip="none" rotWithShape="1">
            <a:gsLst>
              <a:gs pos="31000">
                <a:schemeClr val="accent2">
                  <a:lumMod val="60000"/>
                  <a:lumOff val="40000"/>
                  <a:alpha val="42000"/>
                </a:schemeClr>
              </a:gs>
              <a:gs pos="0">
                <a:schemeClr val="accent2">
                  <a:lumMod val="40000"/>
                  <a:lumOff val="60000"/>
                  <a:alpha val="68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marL="0" algn="r" defTabSz="914400" rtl="1" eaLnBrk="1" latinLnBrk="0" hangingPunct="1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>
            <a:off x="6323970" y="-241275"/>
            <a:ext cx="5710270" cy="5710266"/>
          </a:xfrm>
          <a:prstGeom prst="rect">
            <a:avLst/>
          </a:prstGeom>
          <a:blipFill dpi="0" rotWithShape="1">
            <a:blip r:embed="rId4">
              <a:alphaModFix amt="27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570" y="4305423"/>
            <a:ext cx="12208055" cy="2227200"/>
          </a:xfrm>
          <a:prstGeom prst="rect">
            <a:avLst/>
          </a:prstGeom>
        </p:spPr>
      </p:pic>
      <p:sp>
        <p:nvSpPr>
          <p:cNvPr id="61" name="Rectangle 60"/>
          <p:cNvSpPr/>
          <p:nvPr userDrawn="1"/>
        </p:nvSpPr>
        <p:spPr>
          <a:xfrm>
            <a:off x="-20412" y="6113021"/>
            <a:ext cx="12212411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66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67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1302" y="1372525"/>
            <a:ext cx="2614849" cy="654549"/>
            <a:chOff x="531302" y="1372525"/>
            <a:chExt cx="2614849" cy="65454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61E828-8278-D9B7-0AC6-458E818497B9}"/>
                </a:ext>
              </a:extLst>
            </p:cNvPr>
            <p:cNvGrpSpPr/>
            <p:nvPr/>
          </p:nvGrpSpPr>
          <p:grpSpPr>
            <a:xfrm>
              <a:off x="531302" y="1372525"/>
              <a:ext cx="1028554" cy="533120"/>
              <a:chOff x="5591148" y="1647262"/>
              <a:chExt cx="1029067" cy="533386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A976A32-0EA5-4B87-3E15-244E5FA1BFA5}"/>
                  </a:ext>
                </a:extLst>
              </p:cNvPr>
              <p:cNvSpPr/>
              <p:nvPr/>
            </p:nvSpPr>
            <p:spPr>
              <a:xfrm>
                <a:off x="5597078" y="2076612"/>
                <a:ext cx="61990" cy="101879"/>
              </a:xfrm>
              <a:custGeom>
                <a:avLst/>
                <a:gdLst>
                  <a:gd name="connsiteX0" fmla="*/ 8894 w 61990"/>
                  <a:gd name="connsiteY0" fmla="*/ 101880 h 101879"/>
                  <a:gd name="connsiteX1" fmla="*/ 0 w 61990"/>
                  <a:gd name="connsiteY1" fmla="*/ 101880 h 101879"/>
                  <a:gd name="connsiteX2" fmla="*/ 0 w 61990"/>
                  <a:gd name="connsiteY2" fmla="*/ 0 h 101879"/>
                  <a:gd name="connsiteX3" fmla="*/ 26952 w 61990"/>
                  <a:gd name="connsiteY3" fmla="*/ 0 h 101879"/>
                  <a:gd name="connsiteX4" fmla="*/ 61990 w 61990"/>
                  <a:gd name="connsiteY4" fmla="*/ 30995 h 101879"/>
                  <a:gd name="connsiteX5" fmla="*/ 26952 w 61990"/>
                  <a:gd name="connsiteY5" fmla="*/ 62529 h 101879"/>
                  <a:gd name="connsiteX6" fmla="*/ 8894 w 61990"/>
                  <a:gd name="connsiteY6" fmla="*/ 62529 h 101879"/>
                  <a:gd name="connsiteX7" fmla="*/ 8894 w 61990"/>
                  <a:gd name="connsiteY7" fmla="*/ 101880 h 101879"/>
                  <a:gd name="connsiteX8" fmla="*/ 8894 w 61990"/>
                  <a:gd name="connsiteY8" fmla="*/ 7816 h 101879"/>
                  <a:gd name="connsiteX9" fmla="*/ 8894 w 61990"/>
                  <a:gd name="connsiteY9" fmla="*/ 54174 h 101879"/>
                  <a:gd name="connsiteX10" fmla="*/ 28030 w 61990"/>
                  <a:gd name="connsiteY10" fmla="*/ 54174 h 101879"/>
                  <a:gd name="connsiteX11" fmla="*/ 52827 w 61990"/>
                  <a:gd name="connsiteY11" fmla="*/ 30726 h 101879"/>
                  <a:gd name="connsiteX12" fmla="*/ 28030 w 61990"/>
                  <a:gd name="connsiteY12" fmla="*/ 7816 h 101879"/>
                  <a:gd name="connsiteX13" fmla="*/ 8894 w 61990"/>
                  <a:gd name="connsiteY13" fmla="*/ 7816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90" h="101879">
                    <a:moveTo>
                      <a:pt x="8894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26952" y="0"/>
                    </a:lnTo>
                    <a:cubicBezTo>
                      <a:pt x="50401" y="0"/>
                      <a:pt x="61990" y="13746"/>
                      <a:pt x="61990" y="30995"/>
                    </a:cubicBezTo>
                    <a:cubicBezTo>
                      <a:pt x="61990" y="47975"/>
                      <a:pt x="50401" y="62529"/>
                      <a:pt x="26952" y="62529"/>
                    </a:cubicBezTo>
                    <a:lnTo>
                      <a:pt x="8894" y="62529"/>
                    </a:lnTo>
                    <a:lnTo>
                      <a:pt x="8894" y="101880"/>
                    </a:lnTo>
                    <a:close/>
                    <a:moveTo>
                      <a:pt x="8894" y="7816"/>
                    </a:moveTo>
                    <a:lnTo>
                      <a:pt x="8894" y="54174"/>
                    </a:lnTo>
                    <a:lnTo>
                      <a:pt x="28030" y="54174"/>
                    </a:lnTo>
                    <a:cubicBezTo>
                      <a:pt x="41507" y="54174"/>
                      <a:pt x="52827" y="46088"/>
                      <a:pt x="52827" y="30726"/>
                    </a:cubicBezTo>
                    <a:cubicBezTo>
                      <a:pt x="52827" y="15363"/>
                      <a:pt x="41507" y="7816"/>
                      <a:pt x="28030" y="7816"/>
                    </a:cubicBezTo>
                    <a:lnTo>
                      <a:pt x="8894" y="781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4F883BDF-CA8B-1787-BB09-5A45EE555DE7}"/>
                  </a:ext>
                </a:extLst>
              </p:cNvPr>
              <p:cNvSpPr/>
              <p:nvPr/>
            </p:nvSpPr>
            <p:spPr>
              <a:xfrm>
                <a:off x="5665537" y="2112459"/>
                <a:ext cx="52557" cy="67650"/>
              </a:xfrm>
              <a:custGeom>
                <a:avLst/>
                <a:gdLst>
                  <a:gd name="connsiteX0" fmla="*/ 43663 w 52557"/>
                  <a:gd name="connsiteY0" fmla="*/ 21562 h 67650"/>
                  <a:gd name="connsiteX1" fmla="*/ 27491 w 52557"/>
                  <a:gd name="connsiteY1" fmla="*/ 7816 h 67650"/>
                  <a:gd name="connsiteX2" fmla="*/ 7816 w 52557"/>
                  <a:gd name="connsiteY2" fmla="*/ 14824 h 67650"/>
                  <a:gd name="connsiteX3" fmla="*/ 3504 w 52557"/>
                  <a:gd name="connsiteY3" fmla="*/ 8086 h 67650"/>
                  <a:gd name="connsiteX4" fmla="*/ 28030 w 52557"/>
                  <a:gd name="connsiteY4" fmla="*/ 0 h 67650"/>
                  <a:gd name="connsiteX5" fmla="*/ 52557 w 52557"/>
                  <a:gd name="connsiteY5" fmla="*/ 21831 h 67650"/>
                  <a:gd name="connsiteX6" fmla="*/ 52557 w 52557"/>
                  <a:gd name="connsiteY6" fmla="*/ 66033 h 67650"/>
                  <a:gd name="connsiteX7" fmla="*/ 43663 w 52557"/>
                  <a:gd name="connsiteY7" fmla="*/ 66033 h 67650"/>
                  <a:gd name="connsiteX8" fmla="*/ 43663 w 52557"/>
                  <a:gd name="connsiteY8" fmla="*/ 57947 h 67650"/>
                  <a:gd name="connsiteX9" fmla="*/ 23449 w 52557"/>
                  <a:gd name="connsiteY9" fmla="*/ 67650 h 67650"/>
                  <a:gd name="connsiteX10" fmla="*/ 0 w 52557"/>
                  <a:gd name="connsiteY10" fmla="*/ 47975 h 67650"/>
                  <a:gd name="connsiteX11" fmla="*/ 21831 w 52557"/>
                  <a:gd name="connsiteY11" fmla="*/ 29109 h 67650"/>
                  <a:gd name="connsiteX12" fmla="*/ 37194 w 52557"/>
                  <a:gd name="connsiteY12" fmla="*/ 29109 h 67650"/>
                  <a:gd name="connsiteX13" fmla="*/ 43393 w 52557"/>
                  <a:gd name="connsiteY13" fmla="*/ 23179 h 67650"/>
                  <a:gd name="connsiteX14" fmla="*/ 43663 w 52557"/>
                  <a:gd name="connsiteY14" fmla="*/ 21562 h 67650"/>
                  <a:gd name="connsiteX15" fmla="*/ 43663 w 52557"/>
                  <a:gd name="connsiteY15" fmla="*/ 21562 h 67650"/>
                  <a:gd name="connsiteX16" fmla="*/ 43663 w 52557"/>
                  <a:gd name="connsiteY16" fmla="*/ 43124 h 67650"/>
                  <a:gd name="connsiteX17" fmla="*/ 43663 w 52557"/>
                  <a:gd name="connsiteY17" fmla="*/ 34229 h 67650"/>
                  <a:gd name="connsiteX18" fmla="*/ 35308 w 52557"/>
                  <a:gd name="connsiteY18" fmla="*/ 36655 h 67650"/>
                  <a:gd name="connsiteX19" fmla="*/ 23449 w 52557"/>
                  <a:gd name="connsiteY19" fmla="*/ 36655 h 67650"/>
                  <a:gd name="connsiteX20" fmla="*/ 9703 w 52557"/>
                  <a:gd name="connsiteY20" fmla="*/ 47975 h 67650"/>
                  <a:gd name="connsiteX21" fmla="*/ 24796 w 52557"/>
                  <a:gd name="connsiteY21" fmla="*/ 60104 h 67650"/>
                  <a:gd name="connsiteX22" fmla="*/ 43663 w 52557"/>
                  <a:gd name="connsiteY22" fmla="*/ 43124 h 67650"/>
                  <a:gd name="connsiteX23" fmla="*/ 43663 w 52557"/>
                  <a:gd name="connsiteY23" fmla="*/ 43124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2557" h="67650">
                    <a:moveTo>
                      <a:pt x="43663" y="21562"/>
                    </a:moveTo>
                    <a:cubicBezTo>
                      <a:pt x="43663" y="11859"/>
                      <a:pt x="36116" y="7816"/>
                      <a:pt x="27491" y="7816"/>
                    </a:cubicBezTo>
                    <a:cubicBezTo>
                      <a:pt x="19406" y="7816"/>
                      <a:pt x="12937" y="11320"/>
                      <a:pt x="7816" y="14824"/>
                    </a:cubicBezTo>
                    <a:lnTo>
                      <a:pt x="3504" y="8086"/>
                    </a:lnTo>
                    <a:cubicBezTo>
                      <a:pt x="7816" y="4582"/>
                      <a:pt x="16980" y="0"/>
                      <a:pt x="28030" y="0"/>
                    </a:cubicBezTo>
                    <a:cubicBezTo>
                      <a:pt x="43393" y="0"/>
                      <a:pt x="52557" y="8625"/>
                      <a:pt x="52557" y="21831"/>
                    </a:cubicBezTo>
                    <a:lnTo>
                      <a:pt x="52557" y="66033"/>
                    </a:lnTo>
                    <a:lnTo>
                      <a:pt x="43663" y="66033"/>
                    </a:lnTo>
                    <a:lnTo>
                      <a:pt x="43663" y="57947"/>
                    </a:lnTo>
                    <a:cubicBezTo>
                      <a:pt x="39890" y="64416"/>
                      <a:pt x="31265" y="67650"/>
                      <a:pt x="23449" y="67650"/>
                    </a:cubicBezTo>
                    <a:cubicBezTo>
                      <a:pt x="9433" y="67650"/>
                      <a:pt x="0" y="59565"/>
                      <a:pt x="0" y="47975"/>
                    </a:cubicBezTo>
                    <a:cubicBezTo>
                      <a:pt x="0" y="36386"/>
                      <a:pt x="8355" y="29109"/>
                      <a:pt x="21831" y="29109"/>
                    </a:cubicBezTo>
                    <a:lnTo>
                      <a:pt x="37194" y="29109"/>
                    </a:lnTo>
                    <a:cubicBezTo>
                      <a:pt x="41776" y="29109"/>
                      <a:pt x="43393" y="26683"/>
                      <a:pt x="43393" y="23179"/>
                    </a:cubicBezTo>
                    <a:lnTo>
                      <a:pt x="43663" y="21562"/>
                    </a:lnTo>
                    <a:lnTo>
                      <a:pt x="43663" y="21562"/>
                    </a:lnTo>
                    <a:close/>
                    <a:moveTo>
                      <a:pt x="43663" y="43124"/>
                    </a:moveTo>
                    <a:lnTo>
                      <a:pt x="43663" y="34229"/>
                    </a:lnTo>
                    <a:cubicBezTo>
                      <a:pt x="42046" y="36116"/>
                      <a:pt x="38811" y="36655"/>
                      <a:pt x="35308" y="36655"/>
                    </a:cubicBezTo>
                    <a:lnTo>
                      <a:pt x="23449" y="36655"/>
                    </a:lnTo>
                    <a:cubicBezTo>
                      <a:pt x="14015" y="36655"/>
                      <a:pt x="9703" y="41237"/>
                      <a:pt x="9703" y="47975"/>
                    </a:cubicBezTo>
                    <a:cubicBezTo>
                      <a:pt x="9703" y="53635"/>
                      <a:pt x="14015" y="60104"/>
                      <a:pt x="24796" y="60104"/>
                    </a:cubicBezTo>
                    <a:cubicBezTo>
                      <a:pt x="34230" y="60104"/>
                      <a:pt x="43663" y="54713"/>
                      <a:pt x="43663" y="43124"/>
                    </a:cubicBezTo>
                    <a:lnTo>
                      <a:pt x="43663" y="4312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D58E560A-B3F6-8336-20C4-6BD0FF4ADC60}"/>
                  </a:ext>
                </a:extLst>
              </p:cNvPr>
              <p:cNvSpPr/>
              <p:nvPr/>
            </p:nvSpPr>
            <p:spPr>
              <a:xfrm>
                <a:off x="5738308" y="2113267"/>
                <a:ext cx="32612" cy="65224"/>
              </a:xfrm>
              <a:custGeom>
                <a:avLst/>
                <a:gdLst>
                  <a:gd name="connsiteX0" fmla="*/ 32343 w 32612"/>
                  <a:gd name="connsiteY0" fmla="*/ 8894 h 65224"/>
                  <a:gd name="connsiteX1" fmla="*/ 28030 w 32612"/>
                  <a:gd name="connsiteY1" fmla="*/ 8894 h 65224"/>
                  <a:gd name="connsiteX2" fmla="*/ 8625 w 32612"/>
                  <a:gd name="connsiteY2" fmla="*/ 29378 h 65224"/>
                  <a:gd name="connsiteX3" fmla="*/ 8625 w 32612"/>
                  <a:gd name="connsiteY3" fmla="*/ 65225 h 65224"/>
                  <a:gd name="connsiteX4" fmla="*/ 0 w 32612"/>
                  <a:gd name="connsiteY4" fmla="*/ 65225 h 65224"/>
                  <a:gd name="connsiteX5" fmla="*/ 0 w 32612"/>
                  <a:gd name="connsiteY5" fmla="*/ 1078 h 65224"/>
                  <a:gd name="connsiteX6" fmla="*/ 8355 w 32612"/>
                  <a:gd name="connsiteY6" fmla="*/ 1078 h 65224"/>
                  <a:gd name="connsiteX7" fmla="*/ 8355 w 32612"/>
                  <a:gd name="connsiteY7" fmla="*/ 12129 h 65224"/>
                  <a:gd name="connsiteX8" fmla="*/ 27761 w 32612"/>
                  <a:gd name="connsiteY8" fmla="*/ 0 h 65224"/>
                  <a:gd name="connsiteX9" fmla="*/ 32612 w 32612"/>
                  <a:gd name="connsiteY9" fmla="*/ 270 h 65224"/>
                  <a:gd name="connsiteX10" fmla="*/ 32343 w 32612"/>
                  <a:gd name="connsiteY10" fmla="*/ 8894 h 65224"/>
                  <a:gd name="connsiteX11" fmla="*/ 32343 w 32612"/>
                  <a:gd name="connsiteY11" fmla="*/ 8894 h 65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12" h="65224">
                    <a:moveTo>
                      <a:pt x="32343" y="8894"/>
                    </a:moveTo>
                    <a:lnTo>
                      <a:pt x="28030" y="8894"/>
                    </a:lnTo>
                    <a:cubicBezTo>
                      <a:pt x="16710" y="8894"/>
                      <a:pt x="8625" y="14015"/>
                      <a:pt x="8625" y="29378"/>
                    </a:cubicBezTo>
                    <a:lnTo>
                      <a:pt x="8625" y="65225"/>
                    </a:lnTo>
                    <a:lnTo>
                      <a:pt x="0" y="65225"/>
                    </a:lnTo>
                    <a:lnTo>
                      <a:pt x="0" y="1078"/>
                    </a:lnTo>
                    <a:lnTo>
                      <a:pt x="8355" y="1078"/>
                    </a:lnTo>
                    <a:lnTo>
                      <a:pt x="8355" y="12129"/>
                    </a:lnTo>
                    <a:cubicBezTo>
                      <a:pt x="12129" y="3504"/>
                      <a:pt x="19945" y="0"/>
                      <a:pt x="27761" y="0"/>
                    </a:cubicBezTo>
                    <a:cubicBezTo>
                      <a:pt x="29109" y="0"/>
                      <a:pt x="30726" y="270"/>
                      <a:pt x="32612" y="270"/>
                    </a:cubicBezTo>
                    <a:lnTo>
                      <a:pt x="32343" y="8894"/>
                    </a:lnTo>
                    <a:lnTo>
                      <a:pt x="32343" y="8894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C590BAF-5707-61E9-45DB-4FF5789E36EC}"/>
                  </a:ext>
                </a:extLst>
              </p:cNvPr>
              <p:cNvSpPr/>
              <p:nvPr/>
            </p:nvSpPr>
            <p:spPr>
              <a:xfrm>
                <a:off x="5776581" y="2086854"/>
                <a:ext cx="35846" cy="91637"/>
              </a:xfrm>
              <a:custGeom>
                <a:avLst/>
                <a:gdLst>
                  <a:gd name="connsiteX0" fmla="*/ 19945 w 35846"/>
                  <a:gd name="connsiteY0" fmla="*/ 270 h 91637"/>
                  <a:gd name="connsiteX1" fmla="*/ 19945 w 35846"/>
                  <a:gd name="connsiteY1" fmla="*/ 27222 h 91637"/>
                  <a:gd name="connsiteX2" fmla="*/ 35847 w 35846"/>
                  <a:gd name="connsiteY2" fmla="*/ 27222 h 91637"/>
                  <a:gd name="connsiteX3" fmla="*/ 35847 w 35846"/>
                  <a:gd name="connsiteY3" fmla="*/ 34499 h 91637"/>
                  <a:gd name="connsiteX4" fmla="*/ 19945 w 35846"/>
                  <a:gd name="connsiteY4" fmla="*/ 34499 h 91637"/>
                  <a:gd name="connsiteX5" fmla="*/ 19945 w 35846"/>
                  <a:gd name="connsiteY5" fmla="*/ 78162 h 91637"/>
                  <a:gd name="connsiteX6" fmla="*/ 29109 w 35846"/>
                  <a:gd name="connsiteY6" fmla="*/ 84361 h 91637"/>
                  <a:gd name="connsiteX7" fmla="*/ 35847 w 35846"/>
                  <a:gd name="connsiteY7" fmla="*/ 83822 h 91637"/>
                  <a:gd name="connsiteX8" fmla="*/ 35847 w 35846"/>
                  <a:gd name="connsiteY8" fmla="*/ 91099 h 91637"/>
                  <a:gd name="connsiteX9" fmla="*/ 25874 w 35846"/>
                  <a:gd name="connsiteY9" fmla="*/ 91638 h 91637"/>
                  <a:gd name="connsiteX10" fmla="*/ 11050 w 35846"/>
                  <a:gd name="connsiteY10" fmla="*/ 77892 h 91637"/>
                  <a:gd name="connsiteX11" fmla="*/ 11050 w 35846"/>
                  <a:gd name="connsiteY11" fmla="*/ 34229 h 91637"/>
                  <a:gd name="connsiteX12" fmla="*/ 0 w 35846"/>
                  <a:gd name="connsiteY12" fmla="*/ 34229 h 91637"/>
                  <a:gd name="connsiteX13" fmla="*/ 0 w 35846"/>
                  <a:gd name="connsiteY13" fmla="*/ 26952 h 91637"/>
                  <a:gd name="connsiteX14" fmla="*/ 11050 w 35846"/>
                  <a:gd name="connsiteY14" fmla="*/ 26952 h 91637"/>
                  <a:gd name="connsiteX15" fmla="*/ 11050 w 35846"/>
                  <a:gd name="connsiteY15" fmla="*/ 0 h 91637"/>
                  <a:gd name="connsiteX16" fmla="*/ 19945 w 35846"/>
                  <a:gd name="connsiteY16" fmla="*/ 0 h 91637"/>
                  <a:gd name="connsiteX17" fmla="*/ 19945 w 35846"/>
                  <a:gd name="connsiteY17" fmla="*/ 270 h 9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5846" h="91637">
                    <a:moveTo>
                      <a:pt x="19945" y="270"/>
                    </a:moveTo>
                    <a:lnTo>
                      <a:pt x="19945" y="27222"/>
                    </a:lnTo>
                    <a:lnTo>
                      <a:pt x="35847" y="27222"/>
                    </a:lnTo>
                    <a:lnTo>
                      <a:pt x="35847" y="34499"/>
                    </a:lnTo>
                    <a:lnTo>
                      <a:pt x="19945" y="34499"/>
                    </a:lnTo>
                    <a:lnTo>
                      <a:pt x="19945" y="78162"/>
                    </a:lnTo>
                    <a:cubicBezTo>
                      <a:pt x="19945" y="84091"/>
                      <a:pt x="24257" y="84361"/>
                      <a:pt x="29109" y="84361"/>
                    </a:cubicBezTo>
                    <a:cubicBezTo>
                      <a:pt x="33151" y="84361"/>
                      <a:pt x="35847" y="83822"/>
                      <a:pt x="35847" y="83822"/>
                    </a:cubicBezTo>
                    <a:lnTo>
                      <a:pt x="35847" y="91099"/>
                    </a:lnTo>
                    <a:cubicBezTo>
                      <a:pt x="35847" y="91099"/>
                      <a:pt x="31265" y="91638"/>
                      <a:pt x="25874" y="91638"/>
                    </a:cubicBezTo>
                    <a:cubicBezTo>
                      <a:pt x="19136" y="91638"/>
                      <a:pt x="11050" y="89751"/>
                      <a:pt x="11050" y="77892"/>
                    </a:cubicBezTo>
                    <a:lnTo>
                      <a:pt x="11050" y="34229"/>
                    </a:lnTo>
                    <a:lnTo>
                      <a:pt x="0" y="34229"/>
                    </a:lnTo>
                    <a:lnTo>
                      <a:pt x="0" y="26952"/>
                    </a:lnTo>
                    <a:lnTo>
                      <a:pt x="11050" y="26952"/>
                    </a:lnTo>
                    <a:lnTo>
                      <a:pt x="11050" y="0"/>
                    </a:lnTo>
                    <a:lnTo>
                      <a:pt x="19945" y="0"/>
                    </a:lnTo>
                    <a:lnTo>
                      <a:pt x="19945" y="27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D1B24298-065C-2A3C-AE78-899A17B8804C}"/>
                  </a:ext>
                </a:extLst>
              </p:cNvPr>
              <p:cNvSpPr/>
              <p:nvPr/>
            </p:nvSpPr>
            <p:spPr>
              <a:xfrm>
                <a:off x="5850430" y="2112459"/>
                <a:ext cx="66572" cy="67650"/>
              </a:xfrm>
              <a:custGeom>
                <a:avLst/>
                <a:gdLst>
                  <a:gd name="connsiteX0" fmla="*/ 33151 w 66572"/>
                  <a:gd name="connsiteY0" fmla="*/ 0 h 67650"/>
                  <a:gd name="connsiteX1" fmla="*/ 66572 w 66572"/>
                  <a:gd name="connsiteY1" fmla="*/ 33960 h 67650"/>
                  <a:gd name="connsiteX2" fmla="*/ 33151 w 66572"/>
                  <a:gd name="connsiteY2" fmla="*/ 67650 h 67650"/>
                  <a:gd name="connsiteX3" fmla="*/ 0 w 66572"/>
                  <a:gd name="connsiteY3" fmla="*/ 33960 h 67650"/>
                  <a:gd name="connsiteX4" fmla="*/ 33151 w 66572"/>
                  <a:gd name="connsiteY4" fmla="*/ 0 h 67650"/>
                  <a:gd name="connsiteX5" fmla="*/ 33151 w 66572"/>
                  <a:gd name="connsiteY5" fmla="*/ 7816 h 67650"/>
                  <a:gd name="connsiteX6" fmla="*/ 8894 w 66572"/>
                  <a:gd name="connsiteY6" fmla="*/ 33960 h 67650"/>
                  <a:gd name="connsiteX7" fmla="*/ 33151 w 66572"/>
                  <a:gd name="connsiteY7" fmla="*/ 60104 h 67650"/>
                  <a:gd name="connsiteX8" fmla="*/ 57409 w 66572"/>
                  <a:gd name="connsiteY8" fmla="*/ 33960 h 67650"/>
                  <a:gd name="connsiteX9" fmla="*/ 33151 w 66572"/>
                  <a:gd name="connsiteY9" fmla="*/ 7816 h 6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572" h="67650">
                    <a:moveTo>
                      <a:pt x="33151" y="0"/>
                    </a:moveTo>
                    <a:cubicBezTo>
                      <a:pt x="51749" y="0"/>
                      <a:pt x="66572" y="14285"/>
                      <a:pt x="66572" y="33960"/>
                    </a:cubicBezTo>
                    <a:cubicBezTo>
                      <a:pt x="66572" y="53635"/>
                      <a:pt x="51749" y="67650"/>
                      <a:pt x="33151" y="67650"/>
                    </a:cubicBezTo>
                    <a:cubicBezTo>
                      <a:pt x="14554" y="67650"/>
                      <a:pt x="0" y="53635"/>
                      <a:pt x="0" y="33960"/>
                    </a:cubicBezTo>
                    <a:cubicBezTo>
                      <a:pt x="0" y="14285"/>
                      <a:pt x="14824" y="0"/>
                      <a:pt x="33151" y="0"/>
                    </a:cubicBezTo>
                    <a:close/>
                    <a:moveTo>
                      <a:pt x="33151" y="7816"/>
                    </a:moveTo>
                    <a:cubicBezTo>
                      <a:pt x="18867" y="7816"/>
                      <a:pt x="8894" y="19136"/>
                      <a:pt x="8894" y="33960"/>
                    </a:cubicBezTo>
                    <a:cubicBezTo>
                      <a:pt x="8894" y="48784"/>
                      <a:pt x="18867" y="60104"/>
                      <a:pt x="33151" y="60104"/>
                    </a:cubicBezTo>
                    <a:cubicBezTo>
                      <a:pt x="47436" y="60104"/>
                      <a:pt x="57409" y="48784"/>
                      <a:pt x="57409" y="33960"/>
                    </a:cubicBezTo>
                    <a:cubicBezTo>
                      <a:pt x="57409" y="19406"/>
                      <a:pt x="47706" y="7816"/>
                      <a:pt x="33151" y="78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A9314CA2-9EBA-E46F-01C9-040CBED0A91B}"/>
                  </a:ext>
                </a:extLst>
              </p:cNvPr>
              <p:cNvSpPr/>
              <p:nvPr/>
            </p:nvSpPr>
            <p:spPr>
              <a:xfrm>
                <a:off x="5925358" y="2075804"/>
                <a:ext cx="34499" cy="102418"/>
              </a:xfrm>
              <a:custGeom>
                <a:avLst/>
                <a:gdLst>
                  <a:gd name="connsiteX0" fmla="*/ 11320 w 34499"/>
                  <a:gd name="connsiteY0" fmla="*/ 15363 h 102418"/>
                  <a:gd name="connsiteX1" fmla="*/ 25874 w 34499"/>
                  <a:gd name="connsiteY1" fmla="*/ 0 h 102418"/>
                  <a:gd name="connsiteX2" fmla="*/ 34499 w 34499"/>
                  <a:gd name="connsiteY2" fmla="*/ 539 h 102418"/>
                  <a:gd name="connsiteX3" fmla="*/ 34499 w 34499"/>
                  <a:gd name="connsiteY3" fmla="*/ 8355 h 102418"/>
                  <a:gd name="connsiteX4" fmla="*/ 28030 w 34499"/>
                  <a:gd name="connsiteY4" fmla="*/ 7547 h 102418"/>
                  <a:gd name="connsiteX5" fmla="*/ 19945 w 34499"/>
                  <a:gd name="connsiteY5" fmla="*/ 16171 h 102418"/>
                  <a:gd name="connsiteX6" fmla="*/ 19945 w 34499"/>
                  <a:gd name="connsiteY6" fmla="*/ 38272 h 102418"/>
                  <a:gd name="connsiteX7" fmla="*/ 33151 w 34499"/>
                  <a:gd name="connsiteY7" fmla="*/ 38272 h 102418"/>
                  <a:gd name="connsiteX8" fmla="*/ 33151 w 34499"/>
                  <a:gd name="connsiteY8" fmla="*/ 45549 h 102418"/>
                  <a:gd name="connsiteX9" fmla="*/ 19945 w 34499"/>
                  <a:gd name="connsiteY9" fmla="*/ 45549 h 102418"/>
                  <a:gd name="connsiteX10" fmla="*/ 19945 w 34499"/>
                  <a:gd name="connsiteY10" fmla="*/ 102419 h 102418"/>
                  <a:gd name="connsiteX11" fmla="*/ 11050 w 34499"/>
                  <a:gd name="connsiteY11" fmla="*/ 102419 h 102418"/>
                  <a:gd name="connsiteX12" fmla="*/ 11050 w 34499"/>
                  <a:gd name="connsiteY12" fmla="*/ 45549 h 102418"/>
                  <a:gd name="connsiteX13" fmla="*/ 0 w 34499"/>
                  <a:gd name="connsiteY13" fmla="*/ 45549 h 102418"/>
                  <a:gd name="connsiteX14" fmla="*/ 0 w 34499"/>
                  <a:gd name="connsiteY14" fmla="*/ 38272 h 102418"/>
                  <a:gd name="connsiteX15" fmla="*/ 11050 w 34499"/>
                  <a:gd name="connsiteY15" fmla="*/ 38272 h 102418"/>
                  <a:gd name="connsiteX16" fmla="*/ 11050 w 34499"/>
                  <a:gd name="connsiteY16" fmla="*/ 15363 h 102418"/>
                  <a:gd name="connsiteX17" fmla="*/ 11320 w 34499"/>
                  <a:gd name="connsiteY17" fmla="*/ 15363 h 102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499" h="102418">
                    <a:moveTo>
                      <a:pt x="11320" y="15363"/>
                    </a:moveTo>
                    <a:cubicBezTo>
                      <a:pt x="11320" y="3504"/>
                      <a:pt x="19136" y="0"/>
                      <a:pt x="25874" y="0"/>
                    </a:cubicBezTo>
                    <a:cubicBezTo>
                      <a:pt x="30456" y="0"/>
                      <a:pt x="34499" y="539"/>
                      <a:pt x="34499" y="539"/>
                    </a:cubicBezTo>
                    <a:lnTo>
                      <a:pt x="34499" y="8355"/>
                    </a:lnTo>
                    <a:cubicBezTo>
                      <a:pt x="34499" y="8355"/>
                      <a:pt x="30456" y="7547"/>
                      <a:pt x="28030" y="7547"/>
                    </a:cubicBezTo>
                    <a:cubicBezTo>
                      <a:pt x="22370" y="7547"/>
                      <a:pt x="19945" y="9972"/>
                      <a:pt x="19945" y="16171"/>
                    </a:cubicBezTo>
                    <a:lnTo>
                      <a:pt x="19945" y="38272"/>
                    </a:lnTo>
                    <a:lnTo>
                      <a:pt x="33151" y="38272"/>
                    </a:lnTo>
                    <a:lnTo>
                      <a:pt x="33151" y="45549"/>
                    </a:lnTo>
                    <a:lnTo>
                      <a:pt x="19945" y="45549"/>
                    </a:lnTo>
                    <a:lnTo>
                      <a:pt x="19945" y="102419"/>
                    </a:lnTo>
                    <a:lnTo>
                      <a:pt x="11050" y="102419"/>
                    </a:lnTo>
                    <a:lnTo>
                      <a:pt x="11050" y="45549"/>
                    </a:lnTo>
                    <a:lnTo>
                      <a:pt x="0" y="45549"/>
                    </a:lnTo>
                    <a:lnTo>
                      <a:pt x="0" y="38272"/>
                    </a:lnTo>
                    <a:lnTo>
                      <a:pt x="11050" y="38272"/>
                    </a:lnTo>
                    <a:lnTo>
                      <a:pt x="11050" y="15363"/>
                    </a:lnTo>
                    <a:lnTo>
                      <a:pt x="11320" y="15363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8E3B1A46-11F8-F3FA-93D4-DA94906CD075}"/>
                  </a:ext>
                </a:extLst>
              </p:cNvPr>
              <p:cNvSpPr/>
              <p:nvPr/>
            </p:nvSpPr>
            <p:spPr>
              <a:xfrm>
                <a:off x="5994086" y="2074456"/>
                <a:ext cx="102958" cy="105653"/>
              </a:xfrm>
              <a:custGeom>
                <a:avLst/>
                <a:gdLst>
                  <a:gd name="connsiteX0" fmla="*/ 52827 w 102958"/>
                  <a:gd name="connsiteY0" fmla="*/ 87056 h 105653"/>
                  <a:gd name="connsiteX1" fmla="*/ 80588 w 102958"/>
                  <a:gd name="connsiteY1" fmla="*/ 67650 h 105653"/>
                  <a:gd name="connsiteX2" fmla="*/ 102958 w 102958"/>
                  <a:gd name="connsiteY2" fmla="*/ 67650 h 105653"/>
                  <a:gd name="connsiteX3" fmla="*/ 53096 w 102958"/>
                  <a:gd name="connsiteY3" fmla="*/ 105653 h 105653"/>
                  <a:gd name="connsiteX4" fmla="*/ 0 w 102958"/>
                  <a:gd name="connsiteY4" fmla="*/ 52827 h 105653"/>
                  <a:gd name="connsiteX5" fmla="*/ 53096 w 102958"/>
                  <a:gd name="connsiteY5" fmla="*/ 0 h 105653"/>
                  <a:gd name="connsiteX6" fmla="*/ 102958 w 102958"/>
                  <a:gd name="connsiteY6" fmla="*/ 38003 h 105653"/>
                  <a:gd name="connsiteX7" fmla="*/ 80588 w 102958"/>
                  <a:gd name="connsiteY7" fmla="*/ 38003 h 105653"/>
                  <a:gd name="connsiteX8" fmla="*/ 52827 w 102958"/>
                  <a:gd name="connsiteY8" fmla="*/ 18597 h 105653"/>
                  <a:gd name="connsiteX9" fmla="*/ 20753 w 102958"/>
                  <a:gd name="connsiteY9" fmla="*/ 52827 h 105653"/>
                  <a:gd name="connsiteX10" fmla="*/ 52827 w 102958"/>
                  <a:gd name="connsiteY10" fmla="*/ 87056 h 105653"/>
                  <a:gd name="connsiteX11" fmla="*/ 52827 w 102958"/>
                  <a:gd name="connsiteY11" fmla="*/ 87056 h 10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2958" h="105653">
                    <a:moveTo>
                      <a:pt x="52827" y="87056"/>
                    </a:moveTo>
                    <a:cubicBezTo>
                      <a:pt x="66303" y="87056"/>
                      <a:pt x="76814" y="79779"/>
                      <a:pt x="80588" y="67650"/>
                    </a:cubicBezTo>
                    <a:lnTo>
                      <a:pt x="102958" y="67650"/>
                    </a:lnTo>
                    <a:cubicBezTo>
                      <a:pt x="97029" y="91638"/>
                      <a:pt x="76006" y="105653"/>
                      <a:pt x="53096" y="105653"/>
                    </a:cubicBezTo>
                    <a:cubicBezTo>
                      <a:pt x="23179" y="105653"/>
                      <a:pt x="0" y="83552"/>
                      <a:pt x="0" y="52827"/>
                    </a:cubicBezTo>
                    <a:cubicBezTo>
                      <a:pt x="0" y="22101"/>
                      <a:pt x="23179" y="0"/>
                      <a:pt x="53096" y="0"/>
                    </a:cubicBezTo>
                    <a:cubicBezTo>
                      <a:pt x="76006" y="0"/>
                      <a:pt x="97029" y="14015"/>
                      <a:pt x="102958" y="38003"/>
                    </a:cubicBezTo>
                    <a:lnTo>
                      <a:pt x="80588" y="38003"/>
                    </a:lnTo>
                    <a:cubicBezTo>
                      <a:pt x="76814" y="25874"/>
                      <a:pt x="66303" y="18597"/>
                      <a:pt x="52827" y="18597"/>
                    </a:cubicBezTo>
                    <a:cubicBezTo>
                      <a:pt x="33690" y="18597"/>
                      <a:pt x="20753" y="33151"/>
                      <a:pt x="20753" y="52827"/>
                    </a:cubicBezTo>
                    <a:cubicBezTo>
                      <a:pt x="20753" y="72502"/>
                      <a:pt x="33690" y="87056"/>
                      <a:pt x="52827" y="87056"/>
                    </a:cubicBezTo>
                    <a:lnTo>
                      <a:pt x="52827" y="87056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58E8E4A7-6983-D3BC-E238-3B5DFFC9CE6D}"/>
                  </a:ext>
                </a:extLst>
              </p:cNvPr>
              <p:cNvSpPr/>
              <p:nvPr/>
            </p:nvSpPr>
            <p:spPr>
              <a:xfrm>
                <a:off x="6108364" y="2076612"/>
                <a:ext cx="18866" cy="101879"/>
              </a:xfrm>
              <a:custGeom>
                <a:avLst/>
                <a:gdLst>
                  <a:gd name="connsiteX0" fmla="*/ 18867 w 18866"/>
                  <a:gd name="connsiteY0" fmla="*/ 101880 h 101879"/>
                  <a:gd name="connsiteX1" fmla="*/ 0 w 18866"/>
                  <a:gd name="connsiteY1" fmla="*/ 101880 h 101879"/>
                  <a:gd name="connsiteX2" fmla="*/ 0 w 18866"/>
                  <a:gd name="connsiteY2" fmla="*/ 0 h 101879"/>
                  <a:gd name="connsiteX3" fmla="*/ 18867 w 18866"/>
                  <a:gd name="connsiteY3" fmla="*/ 0 h 101879"/>
                  <a:gd name="connsiteX4" fmla="*/ 18867 w 18866"/>
                  <a:gd name="connsiteY4" fmla="*/ 10188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866" h="101879">
                    <a:moveTo>
                      <a:pt x="18867" y="101880"/>
                    </a:moveTo>
                    <a:lnTo>
                      <a:pt x="0" y="101880"/>
                    </a:lnTo>
                    <a:lnTo>
                      <a:pt x="0" y="0"/>
                    </a:lnTo>
                    <a:lnTo>
                      <a:pt x="18867" y="0"/>
                    </a:lnTo>
                    <a:lnTo>
                      <a:pt x="18867" y="10188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71687FFE-76AF-53CE-EEBA-AAADFCD4372E}"/>
                  </a:ext>
                </a:extLst>
              </p:cNvPr>
              <p:cNvSpPr/>
              <p:nvPr/>
            </p:nvSpPr>
            <p:spPr>
              <a:xfrm>
                <a:off x="6138551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2B2EE6C7-CF7B-DC37-1FA1-E31181C54B0E}"/>
                  </a:ext>
                </a:extLst>
              </p:cNvPr>
              <p:cNvSpPr/>
              <p:nvPr/>
            </p:nvSpPr>
            <p:spPr>
              <a:xfrm>
                <a:off x="6215096" y="2110572"/>
                <a:ext cx="40967" cy="67919"/>
              </a:xfrm>
              <a:custGeom>
                <a:avLst/>
                <a:gdLst>
                  <a:gd name="connsiteX0" fmla="*/ 40968 w 40967"/>
                  <a:gd name="connsiteY0" fmla="*/ 19945 h 67919"/>
                  <a:gd name="connsiteX1" fmla="*/ 32882 w 40967"/>
                  <a:gd name="connsiteY1" fmla="*/ 19945 h 67919"/>
                  <a:gd name="connsiteX2" fmla="*/ 18867 w 40967"/>
                  <a:gd name="connsiteY2" fmla="*/ 36116 h 67919"/>
                  <a:gd name="connsiteX3" fmla="*/ 18867 w 40967"/>
                  <a:gd name="connsiteY3" fmla="*/ 67920 h 67919"/>
                  <a:gd name="connsiteX4" fmla="*/ 0 w 40967"/>
                  <a:gd name="connsiteY4" fmla="*/ 67920 h 67919"/>
                  <a:gd name="connsiteX5" fmla="*/ 0 w 40967"/>
                  <a:gd name="connsiteY5" fmla="*/ 1078 h 67919"/>
                  <a:gd name="connsiteX6" fmla="*/ 18328 w 40967"/>
                  <a:gd name="connsiteY6" fmla="*/ 1078 h 67919"/>
                  <a:gd name="connsiteX7" fmla="*/ 18328 w 40967"/>
                  <a:gd name="connsiteY7" fmla="*/ 11590 h 67919"/>
                  <a:gd name="connsiteX8" fmla="*/ 35577 w 40967"/>
                  <a:gd name="connsiteY8" fmla="*/ 0 h 67919"/>
                  <a:gd name="connsiteX9" fmla="*/ 40698 w 40967"/>
                  <a:gd name="connsiteY9" fmla="*/ 539 h 67919"/>
                  <a:gd name="connsiteX10" fmla="*/ 40968 w 40967"/>
                  <a:gd name="connsiteY10" fmla="*/ 19945 h 67919"/>
                  <a:gd name="connsiteX11" fmla="*/ 40968 w 40967"/>
                  <a:gd name="connsiteY11" fmla="*/ 19945 h 6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967" h="67919">
                    <a:moveTo>
                      <a:pt x="40968" y="19945"/>
                    </a:moveTo>
                    <a:lnTo>
                      <a:pt x="32882" y="19945"/>
                    </a:lnTo>
                    <a:cubicBezTo>
                      <a:pt x="23179" y="19945"/>
                      <a:pt x="18867" y="24527"/>
                      <a:pt x="18867" y="36116"/>
                    </a:cubicBezTo>
                    <a:lnTo>
                      <a:pt x="18867" y="67920"/>
                    </a:lnTo>
                    <a:lnTo>
                      <a:pt x="0" y="67920"/>
                    </a:lnTo>
                    <a:lnTo>
                      <a:pt x="0" y="1078"/>
                    </a:lnTo>
                    <a:lnTo>
                      <a:pt x="18328" y="1078"/>
                    </a:lnTo>
                    <a:lnTo>
                      <a:pt x="18328" y="11590"/>
                    </a:lnTo>
                    <a:cubicBezTo>
                      <a:pt x="21023" y="4582"/>
                      <a:pt x="27222" y="0"/>
                      <a:pt x="35577" y="0"/>
                    </a:cubicBezTo>
                    <a:cubicBezTo>
                      <a:pt x="37464" y="0"/>
                      <a:pt x="39081" y="270"/>
                      <a:pt x="40698" y="539"/>
                    </a:cubicBezTo>
                    <a:lnTo>
                      <a:pt x="40968" y="19945"/>
                    </a:lnTo>
                    <a:lnTo>
                      <a:pt x="40968" y="199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102D9565-CE31-43D9-4C14-7BFD6E626E8D}"/>
                  </a:ext>
                </a:extLst>
              </p:cNvPr>
              <p:cNvSpPr/>
              <p:nvPr/>
            </p:nvSpPr>
            <p:spPr>
              <a:xfrm>
                <a:off x="6261184" y="2076612"/>
                <a:ext cx="30186" cy="101879"/>
              </a:xfrm>
              <a:custGeom>
                <a:avLst/>
                <a:gdLst>
                  <a:gd name="connsiteX0" fmla="*/ 28300 w 30186"/>
                  <a:gd name="connsiteY0" fmla="*/ 101880 h 101879"/>
                  <a:gd name="connsiteX1" fmla="*/ 9433 w 30186"/>
                  <a:gd name="connsiteY1" fmla="*/ 101880 h 101879"/>
                  <a:gd name="connsiteX2" fmla="*/ 9433 w 30186"/>
                  <a:gd name="connsiteY2" fmla="*/ 51209 h 101879"/>
                  <a:gd name="connsiteX3" fmla="*/ 0 w 30186"/>
                  <a:gd name="connsiteY3" fmla="*/ 51209 h 101879"/>
                  <a:gd name="connsiteX4" fmla="*/ 0 w 30186"/>
                  <a:gd name="connsiteY4" fmla="*/ 35308 h 101879"/>
                  <a:gd name="connsiteX5" fmla="*/ 28300 w 30186"/>
                  <a:gd name="connsiteY5" fmla="*/ 35308 h 101879"/>
                  <a:gd name="connsiteX6" fmla="*/ 28300 w 30186"/>
                  <a:gd name="connsiteY6" fmla="*/ 101880 h 101879"/>
                  <a:gd name="connsiteX7" fmla="*/ 28300 w 30186"/>
                  <a:gd name="connsiteY7" fmla="*/ 101880 h 101879"/>
                  <a:gd name="connsiteX8" fmla="*/ 18058 w 30186"/>
                  <a:gd name="connsiteY8" fmla="*/ 0 h 101879"/>
                  <a:gd name="connsiteX9" fmla="*/ 30187 w 30186"/>
                  <a:gd name="connsiteY9" fmla="*/ 12129 h 101879"/>
                  <a:gd name="connsiteX10" fmla="*/ 18058 w 30186"/>
                  <a:gd name="connsiteY10" fmla="*/ 24257 h 101879"/>
                  <a:gd name="connsiteX11" fmla="*/ 5929 w 30186"/>
                  <a:gd name="connsiteY11" fmla="*/ 12129 h 101879"/>
                  <a:gd name="connsiteX12" fmla="*/ 18058 w 30186"/>
                  <a:gd name="connsiteY12" fmla="*/ 0 h 101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186" h="101879">
                    <a:moveTo>
                      <a:pt x="28300" y="101880"/>
                    </a:moveTo>
                    <a:lnTo>
                      <a:pt x="9433" y="101880"/>
                    </a:lnTo>
                    <a:lnTo>
                      <a:pt x="9433" y="51209"/>
                    </a:lnTo>
                    <a:lnTo>
                      <a:pt x="0" y="51209"/>
                    </a:lnTo>
                    <a:lnTo>
                      <a:pt x="0" y="35308"/>
                    </a:lnTo>
                    <a:lnTo>
                      <a:pt x="28300" y="35308"/>
                    </a:lnTo>
                    <a:lnTo>
                      <a:pt x="28300" y="101880"/>
                    </a:lnTo>
                    <a:lnTo>
                      <a:pt x="28300" y="101880"/>
                    </a:lnTo>
                    <a:close/>
                    <a:moveTo>
                      <a:pt x="18058" y="0"/>
                    </a:moveTo>
                    <a:cubicBezTo>
                      <a:pt x="24796" y="0"/>
                      <a:pt x="30187" y="5390"/>
                      <a:pt x="30187" y="12129"/>
                    </a:cubicBezTo>
                    <a:cubicBezTo>
                      <a:pt x="30187" y="18867"/>
                      <a:pt x="24796" y="24257"/>
                      <a:pt x="18058" y="24257"/>
                    </a:cubicBezTo>
                    <a:cubicBezTo>
                      <a:pt x="11320" y="24257"/>
                      <a:pt x="5929" y="18867"/>
                      <a:pt x="5929" y="12129"/>
                    </a:cubicBezTo>
                    <a:cubicBezTo>
                      <a:pt x="5929" y="5390"/>
                      <a:pt x="11320" y="0"/>
                      <a:pt x="18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083FB7-B0A3-F2FE-433B-A6AAFBF252FE}"/>
                  </a:ext>
                </a:extLst>
              </p:cNvPr>
              <p:cNvSpPr/>
              <p:nvPr/>
            </p:nvSpPr>
            <p:spPr>
              <a:xfrm>
                <a:off x="6299456" y="2111650"/>
                <a:ext cx="69806" cy="66841"/>
              </a:xfrm>
              <a:custGeom>
                <a:avLst/>
                <a:gdLst>
                  <a:gd name="connsiteX0" fmla="*/ 34769 w 69806"/>
                  <a:gd name="connsiteY0" fmla="*/ 46358 h 66841"/>
                  <a:gd name="connsiteX1" fmla="*/ 49862 w 69806"/>
                  <a:gd name="connsiteY1" fmla="*/ 0 h 66841"/>
                  <a:gd name="connsiteX2" fmla="*/ 69807 w 69806"/>
                  <a:gd name="connsiteY2" fmla="*/ 0 h 66841"/>
                  <a:gd name="connsiteX3" fmla="*/ 46089 w 69806"/>
                  <a:gd name="connsiteY3" fmla="*/ 66842 h 66841"/>
                  <a:gd name="connsiteX4" fmla="*/ 22640 w 69806"/>
                  <a:gd name="connsiteY4" fmla="*/ 66842 h 66841"/>
                  <a:gd name="connsiteX5" fmla="*/ 0 w 69806"/>
                  <a:gd name="connsiteY5" fmla="*/ 0 h 66841"/>
                  <a:gd name="connsiteX6" fmla="*/ 20484 w 69806"/>
                  <a:gd name="connsiteY6" fmla="*/ 0 h 66841"/>
                  <a:gd name="connsiteX7" fmla="*/ 34769 w 69806"/>
                  <a:gd name="connsiteY7" fmla="*/ 46358 h 66841"/>
                  <a:gd name="connsiteX8" fmla="*/ 34769 w 69806"/>
                  <a:gd name="connsiteY8" fmla="*/ 46358 h 66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806" h="66841">
                    <a:moveTo>
                      <a:pt x="34769" y="46358"/>
                    </a:moveTo>
                    <a:lnTo>
                      <a:pt x="49862" y="0"/>
                    </a:lnTo>
                    <a:lnTo>
                      <a:pt x="69807" y="0"/>
                    </a:lnTo>
                    <a:lnTo>
                      <a:pt x="46089" y="66842"/>
                    </a:lnTo>
                    <a:lnTo>
                      <a:pt x="22640" y="66842"/>
                    </a:lnTo>
                    <a:lnTo>
                      <a:pt x="0" y="0"/>
                    </a:lnTo>
                    <a:lnTo>
                      <a:pt x="20484" y="0"/>
                    </a:lnTo>
                    <a:lnTo>
                      <a:pt x="34769" y="46358"/>
                    </a:lnTo>
                    <a:lnTo>
                      <a:pt x="34769" y="4635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53348BC6-9590-2FD5-63C0-2AC383F81CC6}"/>
                  </a:ext>
                </a:extLst>
              </p:cNvPr>
              <p:cNvSpPr/>
              <p:nvPr/>
            </p:nvSpPr>
            <p:spPr>
              <a:xfrm>
                <a:off x="6372497" y="2110033"/>
                <a:ext cx="60912" cy="70076"/>
              </a:xfrm>
              <a:custGeom>
                <a:avLst/>
                <a:gdLst>
                  <a:gd name="connsiteX0" fmla="*/ 42046 w 60912"/>
                  <a:gd name="connsiteY0" fmla="*/ 23988 h 70076"/>
                  <a:gd name="connsiteX1" fmla="*/ 30995 w 60912"/>
                  <a:gd name="connsiteY1" fmla="*/ 16171 h 70076"/>
                  <a:gd name="connsiteX2" fmla="*/ 10781 w 60912"/>
                  <a:gd name="connsiteY2" fmla="*/ 22370 h 70076"/>
                  <a:gd name="connsiteX3" fmla="*/ 3504 w 60912"/>
                  <a:gd name="connsiteY3" fmla="*/ 8086 h 70076"/>
                  <a:gd name="connsiteX4" fmla="*/ 32073 w 60912"/>
                  <a:gd name="connsiteY4" fmla="*/ 0 h 70076"/>
                  <a:gd name="connsiteX5" fmla="*/ 60912 w 60912"/>
                  <a:gd name="connsiteY5" fmla="*/ 24527 h 70076"/>
                  <a:gd name="connsiteX6" fmla="*/ 60912 w 60912"/>
                  <a:gd name="connsiteY6" fmla="*/ 68459 h 70076"/>
                  <a:gd name="connsiteX7" fmla="*/ 42046 w 60912"/>
                  <a:gd name="connsiteY7" fmla="*/ 68459 h 70076"/>
                  <a:gd name="connsiteX8" fmla="*/ 42046 w 60912"/>
                  <a:gd name="connsiteY8" fmla="*/ 61990 h 70076"/>
                  <a:gd name="connsiteX9" fmla="*/ 23449 w 60912"/>
                  <a:gd name="connsiteY9" fmla="*/ 70076 h 70076"/>
                  <a:gd name="connsiteX10" fmla="*/ 0 w 60912"/>
                  <a:gd name="connsiteY10" fmla="*/ 49053 h 70076"/>
                  <a:gd name="connsiteX11" fmla="*/ 24257 w 60912"/>
                  <a:gd name="connsiteY11" fmla="*/ 28569 h 70076"/>
                  <a:gd name="connsiteX12" fmla="*/ 37464 w 60912"/>
                  <a:gd name="connsiteY12" fmla="*/ 28569 h 70076"/>
                  <a:gd name="connsiteX13" fmla="*/ 42046 w 60912"/>
                  <a:gd name="connsiteY13" fmla="*/ 24527 h 70076"/>
                  <a:gd name="connsiteX14" fmla="*/ 42046 w 60912"/>
                  <a:gd name="connsiteY14" fmla="*/ 23988 h 70076"/>
                  <a:gd name="connsiteX15" fmla="*/ 42046 w 60912"/>
                  <a:gd name="connsiteY15" fmla="*/ 23988 h 70076"/>
                  <a:gd name="connsiteX16" fmla="*/ 42046 w 60912"/>
                  <a:gd name="connsiteY16" fmla="*/ 44471 h 70076"/>
                  <a:gd name="connsiteX17" fmla="*/ 42046 w 60912"/>
                  <a:gd name="connsiteY17" fmla="*/ 39620 h 70076"/>
                  <a:gd name="connsiteX18" fmla="*/ 36116 w 60912"/>
                  <a:gd name="connsiteY18" fmla="*/ 40968 h 70076"/>
                  <a:gd name="connsiteX19" fmla="*/ 29109 w 60912"/>
                  <a:gd name="connsiteY19" fmla="*/ 40968 h 70076"/>
                  <a:gd name="connsiteX20" fmla="*/ 19675 w 60912"/>
                  <a:gd name="connsiteY20" fmla="*/ 48245 h 70076"/>
                  <a:gd name="connsiteX21" fmla="*/ 29109 w 60912"/>
                  <a:gd name="connsiteY21" fmla="*/ 56061 h 70076"/>
                  <a:gd name="connsiteX22" fmla="*/ 42046 w 60912"/>
                  <a:gd name="connsiteY22" fmla="*/ 44471 h 70076"/>
                  <a:gd name="connsiteX23" fmla="*/ 42046 w 60912"/>
                  <a:gd name="connsiteY23" fmla="*/ 4447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912" h="70076">
                    <a:moveTo>
                      <a:pt x="42046" y="23988"/>
                    </a:moveTo>
                    <a:cubicBezTo>
                      <a:pt x="42046" y="19136"/>
                      <a:pt x="38272" y="16171"/>
                      <a:pt x="30995" y="16171"/>
                    </a:cubicBezTo>
                    <a:cubicBezTo>
                      <a:pt x="24257" y="16171"/>
                      <a:pt x="15902" y="19675"/>
                      <a:pt x="10781" y="22370"/>
                    </a:cubicBezTo>
                    <a:lnTo>
                      <a:pt x="3504" y="8086"/>
                    </a:lnTo>
                    <a:cubicBezTo>
                      <a:pt x="3504" y="8086"/>
                      <a:pt x="15902" y="0"/>
                      <a:pt x="32073" y="0"/>
                    </a:cubicBezTo>
                    <a:cubicBezTo>
                      <a:pt x="47167" y="0"/>
                      <a:pt x="60912" y="7008"/>
                      <a:pt x="60912" y="24527"/>
                    </a:cubicBezTo>
                    <a:lnTo>
                      <a:pt x="60912" y="68459"/>
                    </a:lnTo>
                    <a:lnTo>
                      <a:pt x="42046" y="68459"/>
                    </a:lnTo>
                    <a:lnTo>
                      <a:pt x="42046" y="61990"/>
                    </a:lnTo>
                    <a:cubicBezTo>
                      <a:pt x="38542" y="67111"/>
                      <a:pt x="30995" y="70076"/>
                      <a:pt x="23449" y="70076"/>
                    </a:cubicBezTo>
                    <a:cubicBezTo>
                      <a:pt x="9433" y="70076"/>
                      <a:pt x="0" y="60104"/>
                      <a:pt x="0" y="49053"/>
                    </a:cubicBezTo>
                    <a:cubicBezTo>
                      <a:pt x="0" y="36386"/>
                      <a:pt x="9433" y="28569"/>
                      <a:pt x="24257" y="28569"/>
                    </a:cubicBezTo>
                    <a:lnTo>
                      <a:pt x="37464" y="28569"/>
                    </a:lnTo>
                    <a:cubicBezTo>
                      <a:pt x="40698" y="28569"/>
                      <a:pt x="42046" y="27222"/>
                      <a:pt x="42046" y="24527"/>
                    </a:cubicBezTo>
                    <a:lnTo>
                      <a:pt x="42046" y="23988"/>
                    </a:lnTo>
                    <a:lnTo>
                      <a:pt x="42046" y="23988"/>
                    </a:lnTo>
                    <a:close/>
                    <a:moveTo>
                      <a:pt x="42046" y="44471"/>
                    </a:moveTo>
                    <a:lnTo>
                      <a:pt x="42046" y="39620"/>
                    </a:lnTo>
                    <a:cubicBezTo>
                      <a:pt x="40968" y="40698"/>
                      <a:pt x="38811" y="40968"/>
                      <a:pt x="36116" y="40968"/>
                    </a:cubicBezTo>
                    <a:lnTo>
                      <a:pt x="29109" y="40968"/>
                    </a:lnTo>
                    <a:cubicBezTo>
                      <a:pt x="23179" y="40968"/>
                      <a:pt x="19675" y="43663"/>
                      <a:pt x="19675" y="48245"/>
                    </a:cubicBezTo>
                    <a:cubicBezTo>
                      <a:pt x="19675" y="52827"/>
                      <a:pt x="23449" y="56061"/>
                      <a:pt x="29109" y="56061"/>
                    </a:cubicBezTo>
                    <a:cubicBezTo>
                      <a:pt x="35847" y="56330"/>
                      <a:pt x="42046" y="52827"/>
                      <a:pt x="42046" y="44471"/>
                    </a:cubicBezTo>
                    <a:lnTo>
                      <a:pt x="42046" y="4447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BABBDF44-8A00-EB25-D8D5-A3243D320BB6}"/>
                  </a:ext>
                </a:extLst>
              </p:cNvPr>
              <p:cNvSpPr/>
              <p:nvPr/>
            </p:nvSpPr>
            <p:spPr>
              <a:xfrm>
                <a:off x="6443113" y="2086045"/>
                <a:ext cx="44471" cy="92985"/>
              </a:xfrm>
              <a:custGeom>
                <a:avLst/>
                <a:gdLst>
                  <a:gd name="connsiteX0" fmla="*/ 29648 w 44471"/>
                  <a:gd name="connsiteY0" fmla="*/ 269 h 92985"/>
                  <a:gd name="connsiteX1" fmla="*/ 29648 w 44471"/>
                  <a:gd name="connsiteY1" fmla="*/ 25605 h 92985"/>
                  <a:gd name="connsiteX2" fmla="*/ 44202 w 44471"/>
                  <a:gd name="connsiteY2" fmla="*/ 25605 h 92985"/>
                  <a:gd name="connsiteX3" fmla="*/ 44202 w 44471"/>
                  <a:gd name="connsiteY3" fmla="*/ 41507 h 92985"/>
                  <a:gd name="connsiteX4" fmla="*/ 29648 w 44471"/>
                  <a:gd name="connsiteY4" fmla="*/ 41507 h 92985"/>
                  <a:gd name="connsiteX5" fmla="*/ 29648 w 44471"/>
                  <a:gd name="connsiteY5" fmla="*/ 71693 h 92985"/>
                  <a:gd name="connsiteX6" fmla="*/ 35847 w 44471"/>
                  <a:gd name="connsiteY6" fmla="*/ 76545 h 92985"/>
                  <a:gd name="connsiteX7" fmla="*/ 44471 w 44471"/>
                  <a:gd name="connsiteY7" fmla="*/ 76006 h 92985"/>
                  <a:gd name="connsiteX8" fmla="*/ 44471 w 44471"/>
                  <a:gd name="connsiteY8" fmla="*/ 92177 h 92985"/>
                  <a:gd name="connsiteX9" fmla="*/ 29648 w 44471"/>
                  <a:gd name="connsiteY9" fmla="*/ 92985 h 92985"/>
                  <a:gd name="connsiteX10" fmla="*/ 10511 w 44471"/>
                  <a:gd name="connsiteY10" fmla="*/ 77892 h 92985"/>
                  <a:gd name="connsiteX11" fmla="*/ 10511 w 44471"/>
                  <a:gd name="connsiteY11" fmla="*/ 41237 h 92985"/>
                  <a:gd name="connsiteX12" fmla="*/ 0 w 44471"/>
                  <a:gd name="connsiteY12" fmla="*/ 41237 h 92985"/>
                  <a:gd name="connsiteX13" fmla="*/ 0 w 44471"/>
                  <a:gd name="connsiteY13" fmla="*/ 25335 h 92985"/>
                  <a:gd name="connsiteX14" fmla="*/ 10511 w 44471"/>
                  <a:gd name="connsiteY14" fmla="*/ 25335 h 92985"/>
                  <a:gd name="connsiteX15" fmla="*/ 10511 w 44471"/>
                  <a:gd name="connsiteY15" fmla="*/ 0 h 92985"/>
                  <a:gd name="connsiteX16" fmla="*/ 29648 w 44471"/>
                  <a:gd name="connsiteY16" fmla="*/ 269 h 92985"/>
                  <a:gd name="connsiteX17" fmla="*/ 29648 w 44471"/>
                  <a:gd name="connsiteY17" fmla="*/ 269 h 92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4471" h="92985">
                    <a:moveTo>
                      <a:pt x="29648" y="269"/>
                    </a:moveTo>
                    <a:lnTo>
                      <a:pt x="29648" y="25605"/>
                    </a:lnTo>
                    <a:lnTo>
                      <a:pt x="44202" y="25605"/>
                    </a:lnTo>
                    <a:lnTo>
                      <a:pt x="44202" y="41507"/>
                    </a:lnTo>
                    <a:lnTo>
                      <a:pt x="29648" y="41507"/>
                    </a:lnTo>
                    <a:lnTo>
                      <a:pt x="29648" y="71693"/>
                    </a:lnTo>
                    <a:cubicBezTo>
                      <a:pt x="29648" y="76006"/>
                      <a:pt x="33151" y="76545"/>
                      <a:pt x="35847" y="76545"/>
                    </a:cubicBezTo>
                    <a:cubicBezTo>
                      <a:pt x="40698" y="76545"/>
                      <a:pt x="44471" y="76006"/>
                      <a:pt x="44471" y="76006"/>
                    </a:cubicBezTo>
                    <a:lnTo>
                      <a:pt x="44471" y="92177"/>
                    </a:lnTo>
                    <a:cubicBezTo>
                      <a:pt x="44471" y="92177"/>
                      <a:pt x="35308" y="92985"/>
                      <a:pt x="29648" y="92985"/>
                    </a:cubicBezTo>
                    <a:cubicBezTo>
                      <a:pt x="20214" y="92985"/>
                      <a:pt x="10511" y="91368"/>
                      <a:pt x="10511" y="77892"/>
                    </a:cubicBezTo>
                    <a:lnTo>
                      <a:pt x="10511" y="41237"/>
                    </a:lnTo>
                    <a:lnTo>
                      <a:pt x="0" y="41237"/>
                    </a:lnTo>
                    <a:lnTo>
                      <a:pt x="0" y="25335"/>
                    </a:lnTo>
                    <a:lnTo>
                      <a:pt x="10511" y="25335"/>
                    </a:lnTo>
                    <a:lnTo>
                      <a:pt x="10511" y="0"/>
                    </a:lnTo>
                    <a:lnTo>
                      <a:pt x="29648" y="269"/>
                    </a:lnTo>
                    <a:lnTo>
                      <a:pt x="29648" y="269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5B7BAE74-8A4D-2408-1720-BECD7849E832}"/>
                  </a:ext>
                </a:extLst>
              </p:cNvPr>
              <p:cNvSpPr/>
              <p:nvPr/>
            </p:nvSpPr>
            <p:spPr>
              <a:xfrm>
                <a:off x="6496209" y="2110572"/>
                <a:ext cx="69806" cy="70076"/>
              </a:xfrm>
              <a:custGeom>
                <a:avLst/>
                <a:gdLst>
                  <a:gd name="connsiteX0" fmla="*/ 69537 w 69806"/>
                  <a:gd name="connsiteY0" fmla="*/ 40159 h 70076"/>
                  <a:gd name="connsiteX1" fmla="*/ 19945 w 69806"/>
                  <a:gd name="connsiteY1" fmla="*/ 40159 h 70076"/>
                  <a:gd name="connsiteX2" fmla="*/ 35308 w 69806"/>
                  <a:gd name="connsiteY2" fmla="*/ 53635 h 70076"/>
                  <a:gd name="connsiteX3" fmla="*/ 48784 w 69806"/>
                  <a:gd name="connsiteY3" fmla="*/ 46897 h 70076"/>
                  <a:gd name="connsiteX4" fmla="*/ 68459 w 69806"/>
                  <a:gd name="connsiteY4" fmla="*/ 49053 h 70076"/>
                  <a:gd name="connsiteX5" fmla="*/ 35038 w 69806"/>
                  <a:gd name="connsiteY5" fmla="*/ 70076 h 70076"/>
                  <a:gd name="connsiteX6" fmla="*/ 0 w 69806"/>
                  <a:gd name="connsiteY6" fmla="*/ 35038 h 70076"/>
                  <a:gd name="connsiteX7" fmla="*/ 34769 w 69806"/>
                  <a:gd name="connsiteY7" fmla="*/ 0 h 70076"/>
                  <a:gd name="connsiteX8" fmla="*/ 69807 w 69806"/>
                  <a:gd name="connsiteY8" fmla="*/ 39889 h 70076"/>
                  <a:gd name="connsiteX9" fmla="*/ 69537 w 69806"/>
                  <a:gd name="connsiteY9" fmla="*/ 40159 h 70076"/>
                  <a:gd name="connsiteX10" fmla="*/ 69537 w 69806"/>
                  <a:gd name="connsiteY10" fmla="*/ 40159 h 70076"/>
                  <a:gd name="connsiteX11" fmla="*/ 19406 w 69806"/>
                  <a:gd name="connsiteY11" fmla="*/ 27491 h 70076"/>
                  <a:gd name="connsiteX12" fmla="*/ 49323 w 69806"/>
                  <a:gd name="connsiteY12" fmla="*/ 27491 h 70076"/>
                  <a:gd name="connsiteX13" fmla="*/ 34499 w 69806"/>
                  <a:gd name="connsiteY13" fmla="*/ 15363 h 70076"/>
                  <a:gd name="connsiteX14" fmla="*/ 19406 w 69806"/>
                  <a:gd name="connsiteY14" fmla="*/ 27491 h 70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806" h="70076">
                    <a:moveTo>
                      <a:pt x="69537" y="40159"/>
                    </a:moveTo>
                    <a:lnTo>
                      <a:pt x="19945" y="40159"/>
                    </a:lnTo>
                    <a:cubicBezTo>
                      <a:pt x="21023" y="47436"/>
                      <a:pt x="26683" y="53635"/>
                      <a:pt x="35308" y="53635"/>
                    </a:cubicBezTo>
                    <a:cubicBezTo>
                      <a:pt x="40968" y="53635"/>
                      <a:pt x="46089" y="51209"/>
                      <a:pt x="48784" y="46897"/>
                    </a:cubicBezTo>
                    <a:lnTo>
                      <a:pt x="68459" y="49053"/>
                    </a:lnTo>
                    <a:cubicBezTo>
                      <a:pt x="62530" y="63338"/>
                      <a:pt x="49862" y="70076"/>
                      <a:pt x="35038" y="70076"/>
                    </a:cubicBezTo>
                    <a:cubicBezTo>
                      <a:pt x="15093" y="70076"/>
                      <a:pt x="0" y="55252"/>
                      <a:pt x="0" y="35038"/>
                    </a:cubicBezTo>
                    <a:cubicBezTo>
                      <a:pt x="0" y="14824"/>
                      <a:pt x="14824" y="0"/>
                      <a:pt x="34769" y="0"/>
                    </a:cubicBezTo>
                    <a:cubicBezTo>
                      <a:pt x="53096" y="0"/>
                      <a:pt x="69807" y="11859"/>
                      <a:pt x="69807" y="39889"/>
                    </a:cubicBezTo>
                    <a:lnTo>
                      <a:pt x="69537" y="40159"/>
                    </a:lnTo>
                    <a:lnTo>
                      <a:pt x="69537" y="40159"/>
                    </a:lnTo>
                    <a:close/>
                    <a:moveTo>
                      <a:pt x="19406" y="27491"/>
                    </a:moveTo>
                    <a:lnTo>
                      <a:pt x="49323" y="27491"/>
                    </a:lnTo>
                    <a:cubicBezTo>
                      <a:pt x="48245" y="20753"/>
                      <a:pt x="42585" y="15363"/>
                      <a:pt x="34499" y="15363"/>
                    </a:cubicBezTo>
                    <a:cubicBezTo>
                      <a:pt x="26683" y="15093"/>
                      <a:pt x="21023" y="20214"/>
                      <a:pt x="19406" y="2749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7DFD7A2-CCA4-6013-6F19-194BB1F0C815}"/>
                  </a:ext>
                </a:extLst>
              </p:cNvPr>
              <p:cNvSpPr/>
              <p:nvPr/>
            </p:nvSpPr>
            <p:spPr>
              <a:xfrm>
                <a:off x="6586769" y="1937365"/>
                <a:ext cx="33446" cy="35384"/>
              </a:xfrm>
              <a:custGeom>
                <a:avLst/>
                <a:gdLst>
                  <a:gd name="connsiteX0" fmla="*/ 0 w 33446"/>
                  <a:gd name="connsiteY0" fmla="*/ 17692 h 35384"/>
                  <a:gd name="connsiteX1" fmla="*/ 4851 w 33446"/>
                  <a:gd name="connsiteY1" fmla="*/ 5025 h 35384"/>
                  <a:gd name="connsiteX2" fmla="*/ 28030 w 33446"/>
                  <a:gd name="connsiteY2" fmla="*/ 4486 h 35384"/>
                  <a:gd name="connsiteX3" fmla="*/ 28030 w 33446"/>
                  <a:gd name="connsiteY3" fmla="*/ 4486 h 35384"/>
                  <a:gd name="connsiteX4" fmla="*/ 28570 w 33446"/>
                  <a:gd name="connsiteY4" fmla="*/ 5025 h 35384"/>
                  <a:gd name="connsiteX5" fmla="*/ 33421 w 33446"/>
                  <a:gd name="connsiteY5" fmla="*/ 17692 h 35384"/>
                  <a:gd name="connsiteX6" fmla="*/ 28570 w 33446"/>
                  <a:gd name="connsiteY6" fmla="*/ 30360 h 35384"/>
                  <a:gd name="connsiteX7" fmla="*/ 5390 w 33446"/>
                  <a:gd name="connsiteY7" fmla="*/ 30899 h 35384"/>
                  <a:gd name="connsiteX8" fmla="*/ 5390 w 33446"/>
                  <a:gd name="connsiteY8" fmla="*/ 30899 h 35384"/>
                  <a:gd name="connsiteX9" fmla="*/ 4851 w 33446"/>
                  <a:gd name="connsiteY9" fmla="*/ 30360 h 35384"/>
                  <a:gd name="connsiteX10" fmla="*/ 0 w 33446"/>
                  <a:gd name="connsiteY10" fmla="*/ 17692 h 35384"/>
                  <a:gd name="connsiteX11" fmla="*/ 2695 w 33446"/>
                  <a:gd name="connsiteY11" fmla="*/ 17692 h 35384"/>
                  <a:gd name="connsiteX12" fmla="*/ 6738 w 33446"/>
                  <a:gd name="connsiteY12" fmla="*/ 28204 h 35384"/>
                  <a:gd name="connsiteX13" fmla="*/ 25874 w 33446"/>
                  <a:gd name="connsiteY13" fmla="*/ 29012 h 35384"/>
                  <a:gd name="connsiteX14" fmla="*/ 26683 w 33446"/>
                  <a:gd name="connsiteY14" fmla="*/ 28204 h 35384"/>
                  <a:gd name="connsiteX15" fmla="*/ 26683 w 33446"/>
                  <a:gd name="connsiteY15" fmla="*/ 7181 h 35384"/>
                  <a:gd name="connsiteX16" fmla="*/ 7547 w 33446"/>
                  <a:gd name="connsiteY16" fmla="*/ 6642 h 35384"/>
                  <a:gd name="connsiteX17" fmla="*/ 7547 w 33446"/>
                  <a:gd name="connsiteY17" fmla="*/ 6642 h 35384"/>
                  <a:gd name="connsiteX18" fmla="*/ 7008 w 33446"/>
                  <a:gd name="connsiteY18" fmla="*/ 7181 h 35384"/>
                  <a:gd name="connsiteX19" fmla="*/ 2695 w 33446"/>
                  <a:gd name="connsiteY19" fmla="*/ 17692 h 35384"/>
                  <a:gd name="connsiteX20" fmla="*/ 2695 w 33446"/>
                  <a:gd name="connsiteY20" fmla="*/ 17692 h 35384"/>
                  <a:gd name="connsiteX21" fmla="*/ 2695 w 33446"/>
                  <a:gd name="connsiteY21" fmla="*/ 17692 h 35384"/>
                  <a:gd name="connsiteX22" fmla="*/ 13476 w 33446"/>
                  <a:gd name="connsiteY22" fmla="*/ 19579 h 35384"/>
                  <a:gd name="connsiteX23" fmla="*/ 13476 w 33446"/>
                  <a:gd name="connsiteY23" fmla="*/ 27665 h 35384"/>
                  <a:gd name="connsiteX24" fmla="*/ 9703 w 33446"/>
                  <a:gd name="connsiteY24" fmla="*/ 27665 h 35384"/>
                  <a:gd name="connsiteX25" fmla="*/ 9703 w 33446"/>
                  <a:gd name="connsiteY25" fmla="*/ 7450 h 35384"/>
                  <a:gd name="connsiteX26" fmla="*/ 16441 w 33446"/>
                  <a:gd name="connsiteY26" fmla="*/ 7450 h 35384"/>
                  <a:gd name="connsiteX27" fmla="*/ 22101 w 33446"/>
                  <a:gd name="connsiteY27" fmla="*/ 9068 h 35384"/>
                  <a:gd name="connsiteX28" fmla="*/ 24257 w 33446"/>
                  <a:gd name="connsiteY28" fmla="*/ 13649 h 35384"/>
                  <a:gd name="connsiteX29" fmla="*/ 23449 w 33446"/>
                  <a:gd name="connsiteY29" fmla="*/ 16075 h 35384"/>
                  <a:gd name="connsiteX30" fmla="*/ 21292 w 33446"/>
                  <a:gd name="connsiteY30" fmla="*/ 17962 h 35384"/>
                  <a:gd name="connsiteX31" fmla="*/ 23449 w 33446"/>
                  <a:gd name="connsiteY31" fmla="*/ 19848 h 35384"/>
                  <a:gd name="connsiteX32" fmla="*/ 24257 w 33446"/>
                  <a:gd name="connsiteY32" fmla="*/ 22813 h 35384"/>
                  <a:gd name="connsiteX33" fmla="*/ 24257 w 33446"/>
                  <a:gd name="connsiteY33" fmla="*/ 24161 h 35384"/>
                  <a:gd name="connsiteX34" fmla="*/ 24257 w 33446"/>
                  <a:gd name="connsiteY34" fmla="*/ 25778 h 35384"/>
                  <a:gd name="connsiteX35" fmla="*/ 24796 w 33446"/>
                  <a:gd name="connsiteY35" fmla="*/ 27126 h 35384"/>
                  <a:gd name="connsiteX36" fmla="*/ 24796 w 33446"/>
                  <a:gd name="connsiteY36" fmla="*/ 27395 h 35384"/>
                  <a:gd name="connsiteX37" fmla="*/ 21292 w 33446"/>
                  <a:gd name="connsiteY37" fmla="*/ 27395 h 35384"/>
                  <a:gd name="connsiteX38" fmla="*/ 21023 w 33446"/>
                  <a:gd name="connsiteY38" fmla="*/ 26048 h 35384"/>
                  <a:gd name="connsiteX39" fmla="*/ 21023 w 33446"/>
                  <a:gd name="connsiteY39" fmla="*/ 22813 h 35384"/>
                  <a:gd name="connsiteX40" fmla="*/ 20214 w 33446"/>
                  <a:gd name="connsiteY40" fmla="*/ 20388 h 35384"/>
                  <a:gd name="connsiteX41" fmla="*/ 17519 w 33446"/>
                  <a:gd name="connsiteY41" fmla="*/ 19579 h 35384"/>
                  <a:gd name="connsiteX42" fmla="*/ 13476 w 33446"/>
                  <a:gd name="connsiteY42" fmla="*/ 19579 h 35384"/>
                  <a:gd name="connsiteX43" fmla="*/ 13476 w 33446"/>
                  <a:gd name="connsiteY43" fmla="*/ 19579 h 35384"/>
                  <a:gd name="connsiteX44" fmla="*/ 13476 w 33446"/>
                  <a:gd name="connsiteY44" fmla="*/ 16345 h 35384"/>
                  <a:gd name="connsiteX45" fmla="*/ 16980 w 33446"/>
                  <a:gd name="connsiteY45" fmla="*/ 16345 h 35384"/>
                  <a:gd name="connsiteX46" fmla="*/ 19675 w 33446"/>
                  <a:gd name="connsiteY46" fmla="*/ 15536 h 35384"/>
                  <a:gd name="connsiteX47" fmla="*/ 20753 w 33446"/>
                  <a:gd name="connsiteY47" fmla="*/ 13380 h 35384"/>
                  <a:gd name="connsiteX48" fmla="*/ 19945 w 33446"/>
                  <a:gd name="connsiteY48" fmla="*/ 10954 h 35384"/>
                  <a:gd name="connsiteX49" fmla="*/ 16710 w 33446"/>
                  <a:gd name="connsiteY49" fmla="*/ 10146 h 35384"/>
                  <a:gd name="connsiteX50" fmla="*/ 13476 w 33446"/>
                  <a:gd name="connsiteY50" fmla="*/ 10146 h 35384"/>
                  <a:gd name="connsiteX51" fmla="*/ 13476 w 33446"/>
                  <a:gd name="connsiteY51" fmla="*/ 16345 h 35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33446" h="35384">
                    <a:moveTo>
                      <a:pt x="0" y="17692"/>
                    </a:moveTo>
                    <a:cubicBezTo>
                      <a:pt x="0" y="13110"/>
                      <a:pt x="1617" y="8528"/>
                      <a:pt x="4851" y="5025"/>
                    </a:cubicBezTo>
                    <a:cubicBezTo>
                      <a:pt x="11050" y="-1444"/>
                      <a:pt x="21562" y="-1713"/>
                      <a:pt x="28030" y="4486"/>
                    </a:cubicBezTo>
                    <a:lnTo>
                      <a:pt x="28030" y="4486"/>
                    </a:lnTo>
                    <a:lnTo>
                      <a:pt x="28570" y="5025"/>
                    </a:lnTo>
                    <a:cubicBezTo>
                      <a:pt x="31804" y="8528"/>
                      <a:pt x="33690" y="12841"/>
                      <a:pt x="33421" y="17692"/>
                    </a:cubicBezTo>
                    <a:cubicBezTo>
                      <a:pt x="33421" y="22274"/>
                      <a:pt x="31804" y="26856"/>
                      <a:pt x="28570" y="30360"/>
                    </a:cubicBezTo>
                    <a:cubicBezTo>
                      <a:pt x="22371" y="36828"/>
                      <a:pt x="11859" y="37098"/>
                      <a:pt x="5390" y="30899"/>
                    </a:cubicBezTo>
                    <a:lnTo>
                      <a:pt x="5390" y="30899"/>
                    </a:lnTo>
                    <a:lnTo>
                      <a:pt x="4851" y="30360"/>
                    </a:lnTo>
                    <a:cubicBezTo>
                      <a:pt x="1617" y="27126"/>
                      <a:pt x="0" y="22544"/>
                      <a:pt x="0" y="17692"/>
                    </a:cubicBezTo>
                    <a:close/>
                    <a:moveTo>
                      <a:pt x="2695" y="17692"/>
                    </a:moveTo>
                    <a:cubicBezTo>
                      <a:pt x="2695" y="21735"/>
                      <a:pt x="4043" y="25508"/>
                      <a:pt x="6738" y="28204"/>
                    </a:cubicBezTo>
                    <a:cubicBezTo>
                      <a:pt x="11859" y="33594"/>
                      <a:pt x="20484" y="33864"/>
                      <a:pt x="25874" y="29012"/>
                    </a:cubicBezTo>
                    <a:lnTo>
                      <a:pt x="26683" y="28204"/>
                    </a:lnTo>
                    <a:cubicBezTo>
                      <a:pt x="32073" y="22274"/>
                      <a:pt x="32073" y="13110"/>
                      <a:pt x="26683" y="7181"/>
                    </a:cubicBezTo>
                    <a:cubicBezTo>
                      <a:pt x="21562" y="1790"/>
                      <a:pt x="12937" y="1521"/>
                      <a:pt x="7547" y="6642"/>
                    </a:cubicBezTo>
                    <a:lnTo>
                      <a:pt x="7547" y="6642"/>
                    </a:lnTo>
                    <a:lnTo>
                      <a:pt x="7008" y="7181"/>
                    </a:lnTo>
                    <a:cubicBezTo>
                      <a:pt x="4043" y="10146"/>
                      <a:pt x="2695" y="13919"/>
                      <a:pt x="2695" y="17692"/>
                    </a:cubicBezTo>
                    <a:lnTo>
                      <a:pt x="2695" y="17692"/>
                    </a:lnTo>
                    <a:lnTo>
                      <a:pt x="2695" y="17692"/>
                    </a:lnTo>
                    <a:close/>
                    <a:moveTo>
                      <a:pt x="13476" y="19579"/>
                    </a:moveTo>
                    <a:lnTo>
                      <a:pt x="13476" y="27665"/>
                    </a:lnTo>
                    <a:lnTo>
                      <a:pt x="9703" y="27665"/>
                    </a:lnTo>
                    <a:lnTo>
                      <a:pt x="9703" y="7450"/>
                    </a:lnTo>
                    <a:lnTo>
                      <a:pt x="16441" y="7450"/>
                    </a:lnTo>
                    <a:cubicBezTo>
                      <a:pt x="18597" y="7450"/>
                      <a:pt x="20484" y="7989"/>
                      <a:pt x="22101" y="9068"/>
                    </a:cubicBezTo>
                    <a:cubicBezTo>
                      <a:pt x="23449" y="10146"/>
                      <a:pt x="24257" y="11763"/>
                      <a:pt x="24257" y="13649"/>
                    </a:cubicBezTo>
                    <a:cubicBezTo>
                      <a:pt x="24257" y="14458"/>
                      <a:pt x="23988" y="15536"/>
                      <a:pt x="23449" y="16075"/>
                    </a:cubicBezTo>
                    <a:cubicBezTo>
                      <a:pt x="22910" y="16884"/>
                      <a:pt x="22101" y="17423"/>
                      <a:pt x="21292" y="17962"/>
                    </a:cubicBezTo>
                    <a:cubicBezTo>
                      <a:pt x="22371" y="18231"/>
                      <a:pt x="23179" y="19040"/>
                      <a:pt x="23449" y="19848"/>
                    </a:cubicBezTo>
                    <a:cubicBezTo>
                      <a:pt x="23988" y="20927"/>
                      <a:pt x="24257" y="21735"/>
                      <a:pt x="24257" y="22813"/>
                    </a:cubicBezTo>
                    <a:lnTo>
                      <a:pt x="24257" y="24161"/>
                    </a:lnTo>
                    <a:cubicBezTo>
                      <a:pt x="24257" y="24700"/>
                      <a:pt x="24257" y="25239"/>
                      <a:pt x="24257" y="25778"/>
                    </a:cubicBezTo>
                    <a:cubicBezTo>
                      <a:pt x="24257" y="26317"/>
                      <a:pt x="24527" y="26587"/>
                      <a:pt x="24796" y="27126"/>
                    </a:cubicBezTo>
                    <a:lnTo>
                      <a:pt x="24796" y="27395"/>
                    </a:lnTo>
                    <a:lnTo>
                      <a:pt x="21292" y="27395"/>
                    </a:lnTo>
                    <a:cubicBezTo>
                      <a:pt x="21023" y="26856"/>
                      <a:pt x="21023" y="26317"/>
                      <a:pt x="21023" y="26048"/>
                    </a:cubicBezTo>
                    <a:lnTo>
                      <a:pt x="21023" y="22813"/>
                    </a:lnTo>
                    <a:cubicBezTo>
                      <a:pt x="21023" y="21735"/>
                      <a:pt x="20753" y="20927"/>
                      <a:pt x="20214" y="20388"/>
                    </a:cubicBezTo>
                    <a:cubicBezTo>
                      <a:pt x="19406" y="19848"/>
                      <a:pt x="18597" y="19579"/>
                      <a:pt x="17519" y="19579"/>
                    </a:cubicBezTo>
                    <a:lnTo>
                      <a:pt x="13476" y="19579"/>
                    </a:lnTo>
                    <a:lnTo>
                      <a:pt x="13476" y="19579"/>
                    </a:lnTo>
                    <a:close/>
                    <a:moveTo>
                      <a:pt x="13476" y="16345"/>
                    </a:moveTo>
                    <a:lnTo>
                      <a:pt x="16980" y="16345"/>
                    </a:lnTo>
                    <a:cubicBezTo>
                      <a:pt x="18058" y="16345"/>
                      <a:pt x="18867" y="16075"/>
                      <a:pt x="19675" y="15536"/>
                    </a:cubicBezTo>
                    <a:cubicBezTo>
                      <a:pt x="20484" y="14997"/>
                      <a:pt x="20753" y="14458"/>
                      <a:pt x="20753" y="13380"/>
                    </a:cubicBezTo>
                    <a:cubicBezTo>
                      <a:pt x="20753" y="12571"/>
                      <a:pt x="20484" y="11493"/>
                      <a:pt x="19945" y="10954"/>
                    </a:cubicBezTo>
                    <a:cubicBezTo>
                      <a:pt x="18867" y="10415"/>
                      <a:pt x="17789" y="10146"/>
                      <a:pt x="16710" y="10146"/>
                    </a:cubicBezTo>
                    <a:lnTo>
                      <a:pt x="13476" y="10146"/>
                    </a:lnTo>
                    <a:lnTo>
                      <a:pt x="13476" y="16345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4C7FBA1B-05F4-3965-7573-14C0D4119D66}"/>
                  </a:ext>
                </a:extLst>
              </p:cNvPr>
              <p:cNvSpPr/>
              <p:nvPr/>
            </p:nvSpPr>
            <p:spPr>
              <a:xfrm>
                <a:off x="6057938" y="1647262"/>
                <a:ext cx="389495" cy="134503"/>
              </a:xfrm>
              <a:custGeom>
                <a:avLst/>
                <a:gdLst>
                  <a:gd name="connsiteX0" fmla="*/ 384366 w 389495"/>
                  <a:gd name="connsiteY0" fmla="*/ 96220 h 134503"/>
                  <a:gd name="connsiteX1" fmla="*/ 194352 w 389495"/>
                  <a:gd name="connsiteY1" fmla="*/ 0 h 134503"/>
                  <a:gd name="connsiteX2" fmla="*/ 5685 w 389495"/>
                  <a:gd name="connsiteY2" fmla="*/ 95950 h 134503"/>
                  <a:gd name="connsiteX3" fmla="*/ 25 w 389495"/>
                  <a:gd name="connsiteY3" fmla="*/ 110774 h 134503"/>
                  <a:gd name="connsiteX4" fmla="*/ 5146 w 389495"/>
                  <a:gd name="connsiteY4" fmla="*/ 125598 h 134503"/>
                  <a:gd name="connsiteX5" fmla="*/ 22396 w 389495"/>
                  <a:gd name="connsiteY5" fmla="*/ 134492 h 134503"/>
                  <a:gd name="connsiteX6" fmla="*/ 43149 w 389495"/>
                  <a:gd name="connsiteY6" fmla="*/ 122903 h 134503"/>
                  <a:gd name="connsiteX7" fmla="*/ 193813 w 389495"/>
                  <a:gd name="connsiteY7" fmla="*/ 9972 h 134503"/>
                  <a:gd name="connsiteX8" fmla="*/ 347172 w 389495"/>
                  <a:gd name="connsiteY8" fmla="*/ 123981 h 134503"/>
                  <a:gd name="connsiteX9" fmla="*/ 369812 w 389495"/>
                  <a:gd name="connsiteY9" fmla="*/ 133683 h 134503"/>
                  <a:gd name="connsiteX10" fmla="*/ 389487 w 389495"/>
                  <a:gd name="connsiteY10" fmla="*/ 111044 h 134503"/>
                  <a:gd name="connsiteX11" fmla="*/ 384366 w 389495"/>
                  <a:gd name="connsiteY11" fmla="*/ 96220 h 134503"/>
                  <a:gd name="connsiteX12" fmla="*/ 384366 w 389495"/>
                  <a:gd name="connsiteY12" fmla="*/ 96220 h 13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9495" h="134503">
                    <a:moveTo>
                      <a:pt x="384366" y="96220"/>
                    </a:moveTo>
                    <a:cubicBezTo>
                      <a:pt x="345824" y="28569"/>
                      <a:pt x="267123" y="0"/>
                      <a:pt x="194352" y="0"/>
                    </a:cubicBezTo>
                    <a:cubicBezTo>
                      <a:pt x="121581" y="0"/>
                      <a:pt x="43688" y="28839"/>
                      <a:pt x="5685" y="95950"/>
                    </a:cubicBezTo>
                    <a:cubicBezTo>
                      <a:pt x="2451" y="100263"/>
                      <a:pt x="564" y="105384"/>
                      <a:pt x="25" y="110774"/>
                    </a:cubicBezTo>
                    <a:cubicBezTo>
                      <a:pt x="-244" y="116164"/>
                      <a:pt x="1643" y="121555"/>
                      <a:pt x="5146" y="125598"/>
                    </a:cubicBezTo>
                    <a:cubicBezTo>
                      <a:pt x="9459" y="130719"/>
                      <a:pt x="15658" y="133953"/>
                      <a:pt x="22396" y="134492"/>
                    </a:cubicBezTo>
                    <a:cubicBezTo>
                      <a:pt x="31021" y="134762"/>
                      <a:pt x="38837" y="130180"/>
                      <a:pt x="43149" y="122903"/>
                    </a:cubicBezTo>
                    <a:cubicBezTo>
                      <a:pt x="80074" y="55791"/>
                      <a:pt x="122389" y="9972"/>
                      <a:pt x="193813" y="9972"/>
                    </a:cubicBezTo>
                    <a:cubicBezTo>
                      <a:pt x="265237" y="9972"/>
                      <a:pt x="310247" y="58487"/>
                      <a:pt x="347172" y="123981"/>
                    </a:cubicBezTo>
                    <a:cubicBezTo>
                      <a:pt x="352293" y="130988"/>
                      <a:pt x="361187" y="134762"/>
                      <a:pt x="369812" y="133683"/>
                    </a:cubicBezTo>
                    <a:cubicBezTo>
                      <a:pt x="383288" y="133144"/>
                      <a:pt x="389757" y="118321"/>
                      <a:pt x="389487" y="111044"/>
                    </a:cubicBezTo>
                    <a:cubicBezTo>
                      <a:pt x="389218" y="105653"/>
                      <a:pt x="387331" y="100532"/>
                      <a:pt x="384366" y="96220"/>
                    </a:cubicBezTo>
                    <a:lnTo>
                      <a:pt x="384366" y="9622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84B985D-E036-B179-1F1B-28D82D40CCCD}"/>
                  </a:ext>
                </a:extLst>
              </p:cNvPr>
              <p:cNvSpPr/>
              <p:nvPr/>
            </p:nvSpPr>
            <p:spPr>
              <a:xfrm>
                <a:off x="5591148" y="1765580"/>
                <a:ext cx="122094" cy="208613"/>
              </a:xfrm>
              <a:custGeom>
                <a:avLst/>
                <a:gdLst>
                  <a:gd name="connsiteX0" fmla="*/ 38542 w 122094"/>
                  <a:gd name="connsiteY0" fmla="*/ 53368 h 208613"/>
                  <a:gd name="connsiteX1" fmla="*/ 64955 w 122094"/>
                  <a:gd name="connsiteY1" fmla="*/ 25607 h 208613"/>
                  <a:gd name="connsiteX2" fmla="*/ 122094 w 122094"/>
                  <a:gd name="connsiteY2" fmla="*/ 25607 h 208613"/>
                  <a:gd name="connsiteX3" fmla="*/ 122094 w 122094"/>
                  <a:gd name="connsiteY3" fmla="*/ 2 h 208613"/>
                  <a:gd name="connsiteX4" fmla="*/ 47436 w 122094"/>
                  <a:gd name="connsiteY4" fmla="*/ 2 h 208613"/>
                  <a:gd name="connsiteX5" fmla="*/ 0 w 122094"/>
                  <a:gd name="connsiteY5" fmla="*/ 57141 h 208613"/>
                  <a:gd name="connsiteX6" fmla="*/ 0 w 122094"/>
                  <a:gd name="connsiteY6" fmla="*/ 151474 h 208613"/>
                  <a:gd name="connsiteX7" fmla="*/ 47436 w 122094"/>
                  <a:gd name="connsiteY7" fmla="*/ 208613 h 208613"/>
                  <a:gd name="connsiteX8" fmla="*/ 121825 w 122094"/>
                  <a:gd name="connsiteY8" fmla="*/ 208613 h 208613"/>
                  <a:gd name="connsiteX9" fmla="*/ 121825 w 122094"/>
                  <a:gd name="connsiteY9" fmla="*/ 183008 h 208613"/>
                  <a:gd name="connsiteX10" fmla="*/ 64955 w 122094"/>
                  <a:gd name="connsiteY10" fmla="*/ 183008 h 208613"/>
                  <a:gd name="connsiteX11" fmla="*/ 38542 w 122094"/>
                  <a:gd name="connsiteY11" fmla="*/ 155247 h 208613"/>
                  <a:gd name="connsiteX12" fmla="*/ 38542 w 122094"/>
                  <a:gd name="connsiteY12" fmla="*/ 114010 h 208613"/>
                  <a:gd name="connsiteX13" fmla="*/ 115087 w 122094"/>
                  <a:gd name="connsiteY13" fmla="*/ 114010 h 208613"/>
                  <a:gd name="connsiteX14" fmla="*/ 115087 w 122094"/>
                  <a:gd name="connsiteY14" fmla="*/ 88406 h 208613"/>
                  <a:gd name="connsiteX15" fmla="*/ 38542 w 122094"/>
                  <a:gd name="connsiteY15" fmla="*/ 88406 h 208613"/>
                  <a:gd name="connsiteX16" fmla="*/ 38542 w 122094"/>
                  <a:gd name="connsiteY16" fmla="*/ 53368 h 208613"/>
                  <a:gd name="connsiteX17" fmla="*/ 38542 w 122094"/>
                  <a:gd name="connsiteY17" fmla="*/ 53368 h 20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094" h="208613">
                    <a:moveTo>
                      <a:pt x="38542" y="53368"/>
                    </a:moveTo>
                    <a:cubicBezTo>
                      <a:pt x="38542" y="38544"/>
                      <a:pt x="47706" y="25607"/>
                      <a:pt x="64955" y="25607"/>
                    </a:cubicBezTo>
                    <a:lnTo>
                      <a:pt x="122094" y="25607"/>
                    </a:lnTo>
                    <a:lnTo>
                      <a:pt x="122094" y="2"/>
                    </a:lnTo>
                    <a:lnTo>
                      <a:pt x="47436" y="2"/>
                    </a:lnTo>
                    <a:cubicBezTo>
                      <a:pt x="20214" y="-267"/>
                      <a:pt x="0" y="25607"/>
                      <a:pt x="0" y="57141"/>
                    </a:cubicBezTo>
                    <a:lnTo>
                      <a:pt x="0" y="151474"/>
                    </a:lnTo>
                    <a:cubicBezTo>
                      <a:pt x="0" y="183008"/>
                      <a:pt x="20214" y="208613"/>
                      <a:pt x="47436" y="208613"/>
                    </a:cubicBezTo>
                    <a:lnTo>
                      <a:pt x="121825" y="208613"/>
                    </a:lnTo>
                    <a:lnTo>
                      <a:pt x="121825" y="183008"/>
                    </a:lnTo>
                    <a:lnTo>
                      <a:pt x="64955" y="183008"/>
                    </a:lnTo>
                    <a:cubicBezTo>
                      <a:pt x="47706" y="183008"/>
                      <a:pt x="38542" y="169802"/>
                      <a:pt x="38542" y="155247"/>
                    </a:cubicBezTo>
                    <a:lnTo>
                      <a:pt x="38542" y="114010"/>
                    </a:lnTo>
                    <a:lnTo>
                      <a:pt x="115087" y="114010"/>
                    </a:lnTo>
                    <a:lnTo>
                      <a:pt x="115087" y="88406"/>
                    </a:lnTo>
                    <a:lnTo>
                      <a:pt x="38542" y="88406"/>
                    </a:lnTo>
                    <a:lnTo>
                      <a:pt x="38542" y="53368"/>
                    </a:lnTo>
                    <a:lnTo>
                      <a:pt x="38542" y="53368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F948226E-9BFE-C9A3-A69B-B7DA01D09DA1}"/>
                  </a:ext>
                </a:extLst>
              </p:cNvPr>
              <p:cNvSpPr/>
              <p:nvPr/>
            </p:nvSpPr>
            <p:spPr>
              <a:xfrm>
                <a:off x="5732648" y="1810323"/>
                <a:ext cx="159288" cy="163331"/>
              </a:xfrm>
              <a:custGeom>
                <a:avLst/>
                <a:gdLst>
                  <a:gd name="connsiteX0" fmla="*/ 113469 w 159288"/>
                  <a:gd name="connsiteY0" fmla="*/ 163331 h 163331"/>
                  <a:gd name="connsiteX1" fmla="*/ 78701 w 159288"/>
                  <a:gd name="connsiteY1" fmla="*/ 104036 h 163331"/>
                  <a:gd name="connsiteX2" fmla="*/ 77892 w 159288"/>
                  <a:gd name="connsiteY2" fmla="*/ 104036 h 163331"/>
                  <a:gd name="connsiteX3" fmla="*/ 42585 w 159288"/>
                  <a:gd name="connsiteY3" fmla="*/ 163331 h 163331"/>
                  <a:gd name="connsiteX4" fmla="*/ 0 w 159288"/>
                  <a:gd name="connsiteY4" fmla="*/ 163331 h 163331"/>
                  <a:gd name="connsiteX5" fmla="*/ 57409 w 159288"/>
                  <a:gd name="connsiteY5" fmla="*/ 78701 h 163331"/>
                  <a:gd name="connsiteX6" fmla="*/ 5930 w 159288"/>
                  <a:gd name="connsiteY6" fmla="*/ 0 h 163331"/>
                  <a:gd name="connsiteX7" fmla="*/ 49862 w 159288"/>
                  <a:gd name="connsiteY7" fmla="*/ 0 h 163331"/>
                  <a:gd name="connsiteX8" fmla="*/ 81127 w 159288"/>
                  <a:gd name="connsiteY8" fmla="*/ 53366 h 163331"/>
                  <a:gd name="connsiteX9" fmla="*/ 81666 w 159288"/>
                  <a:gd name="connsiteY9" fmla="*/ 53366 h 163331"/>
                  <a:gd name="connsiteX10" fmla="*/ 114278 w 159288"/>
                  <a:gd name="connsiteY10" fmla="*/ 0 h 163331"/>
                  <a:gd name="connsiteX11" fmla="*/ 153898 w 159288"/>
                  <a:gd name="connsiteY11" fmla="*/ 0 h 163331"/>
                  <a:gd name="connsiteX12" fmla="*/ 101341 w 159288"/>
                  <a:gd name="connsiteY12" fmla="*/ 76275 h 163331"/>
                  <a:gd name="connsiteX13" fmla="*/ 159288 w 159288"/>
                  <a:gd name="connsiteY13" fmla="*/ 163331 h 163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9288" h="163331">
                    <a:moveTo>
                      <a:pt x="113469" y="163331"/>
                    </a:moveTo>
                    <a:lnTo>
                      <a:pt x="78701" y="104036"/>
                    </a:lnTo>
                    <a:lnTo>
                      <a:pt x="77892" y="104036"/>
                    </a:lnTo>
                    <a:lnTo>
                      <a:pt x="42585" y="163331"/>
                    </a:lnTo>
                    <a:lnTo>
                      <a:pt x="0" y="163331"/>
                    </a:lnTo>
                    <a:lnTo>
                      <a:pt x="57409" y="78701"/>
                    </a:lnTo>
                    <a:lnTo>
                      <a:pt x="5930" y="0"/>
                    </a:lnTo>
                    <a:lnTo>
                      <a:pt x="49862" y="0"/>
                    </a:lnTo>
                    <a:lnTo>
                      <a:pt x="81127" y="53366"/>
                    </a:lnTo>
                    <a:lnTo>
                      <a:pt x="81666" y="53366"/>
                    </a:lnTo>
                    <a:lnTo>
                      <a:pt x="114278" y="0"/>
                    </a:lnTo>
                    <a:lnTo>
                      <a:pt x="153898" y="0"/>
                    </a:lnTo>
                    <a:lnTo>
                      <a:pt x="101341" y="76275"/>
                    </a:lnTo>
                    <a:lnTo>
                      <a:pt x="159288" y="163331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801628B-627B-0D9A-852B-C03E60F35C52}"/>
                  </a:ext>
                </a:extLst>
              </p:cNvPr>
              <p:cNvSpPr/>
              <p:nvPr/>
            </p:nvSpPr>
            <p:spPr>
              <a:xfrm>
                <a:off x="5915924" y="1765313"/>
                <a:ext cx="121555" cy="208610"/>
              </a:xfrm>
              <a:custGeom>
                <a:avLst/>
                <a:gdLst>
                  <a:gd name="connsiteX0" fmla="*/ 38542 w 121555"/>
                  <a:gd name="connsiteY0" fmla="*/ 0 h 208610"/>
                  <a:gd name="connsiteX1" fmla="*/ 38542 w 121555"/>
                  <a:gd name="connsiteY1" fmla="*/ 155245 h 208610"/>
                  <a:gd name="connsiteX2" fmla="*/ 64955 w 121555"/>
                  <a:gd name="connsiteY2" fmla="*/ 183006 h 208610"/>
                  <a:gd name="connsiteX3" fmla="*/ 121555 w 121555"/>
                  <a:gd name="connsiteY3" fmla="*/ 183006 h 208610"/>
                  <a:gd name="connsiteX4" fmla="*/ 121555 w 121555"/>
                  <a:gd name="connsiteY4" fmla="*/ 208611 h 208610"/>
                  <a:gd name="connsiteX5" fmla="*/ 47436 w 121555"/>
                  <a:gd name="connsiteY5" fmla="*/ 208611 h 208610"/>
                  <a:gd name="connsiteX6" fmla="*/ 0 w 121555"/>
                  <a:gd name="connsiteY6" fmla="*/ 151472 h 208610"/>
                  <a:gd name="connsiteX7" fmla="*/ 0 w 121555"/>
                  <a:gd name="connsiteY7" fmla="*/ 0 h 208610"/>
                  <a:gd name="connsiteX8" fmla="*/ 38542 w 121555"/>
                  <a:gd name="connsiteY8" fmla="*/ 0 h 208610"/>
                  <a:gd name="connsiteX9" fmla="*/ 38542 w 121555"/>
                  <a:gd name="connsiteY9" fmla="*/ 0 h 208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555" h="208610">
                    <a:moveTo>
                      <a:pt x="38542" y="0"/>
                    </a:moveTo>
                    <a:lnTo>
                      <a:pt x="38542" y="155245"/>
                    </a:lnTo>
                    <a:cubicBezTo>
                      <a:pt x="38542" y="170069"/>
                      <a:pt x="47436" y="183006"/>
                      <a:pt x="64955" y="183006"/>
                    </a:cubicBezTo>
                    <a:lnTo>
                      <a:pt x="121555" y="183006"/>
                    </a:lnTo>
                    <a:lnTo>
                      <a:pt x="121555" y="208611"/>
                    </a:lnTo>
                    <a:lnTo>
                      <a:pt x="47436" y="208611"/>
                    </a:lnTo>
                    <a:cubicBezTo>
                      <a:pt x="20214" y="208611"/>
                      <a:pt x="0" y="183006"/>
                      <a:pt x="0" y="151472"/>
                    </a:cubicBezTo>
                    <a:lnTo>
                      <a:pt x="0" y="0"/>
                    </a:lnTo>
                    <a:lnTo>
                      <a:pt x="38542" y="0"/>
                    </a:lnTo>
                    <a:lnTo>
                      <a:pt x="38542" y="0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38D4311-1554-1DBA-078D-87FE6818DAE0}"/>
                  </a:ext>
                </a:extLst>
              </p:cNvPr>
              <p:cNvSpPr/>
              <p:nvPr/>
            </p:nvSpPr>
            <p:spPr>
              <a:xfrm>
                <a:off x="6062276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F9B53846-C7BE-F731-6328-58BF4495910A}"/>
                  </a:ext>
                </a:extLst>
              </p:cNvPr>
              <p:cNvSpPr/>
              <p:nvPr/>
            </p:nvSpPr>
            <p:spPr>
              <a:xfrm>
                <a:off x="6134508" y="1763696"/>
                <a:ext cx="135570" cy="212923"/>
              </a:xfrm>
              <a:custGeom>
                <a:avLst/>
                <a:gdLst>
                  <a:gd name="connsiteX0" fmla="*/ 61451 w 135570"/>
                  <a:gd name="connsiteY0" fmla="*/ 66033 h 212923"/>
                  <a:gd name="connsiteX1" fmla="*/ 36655 w 135570"/>
                  <a:gd name="connsiteY1" fmla="*/ 70885 h 212923"/>
                  <a:gd name="connsiteX2" fmla="*/ 36655 w 135570"/>
                  <a:gd name="connsiteY2" fmla="*/ 186780 h 212923"/>
                  <a:gd name="connsiteX3" fmla="*/ 57948 w 135570"/>
                  <a:gd name="connsiteY3" fmla="*/ 190283 h 212923"/>
                  <a:gd name="connsiteX4" fmla="*/ 98915 w 135570"/>
                  <a:gd name="connsiteY4" fmla="*/ 126676 h 212923"/>
                  <a:gd name="connsiteX5" fmla="*/ 61451 w 135570"/>
                  <a:gd name="connsiteY5" fmla="*/ 66033 h 212923"/>
                  <a:gd name="connsiteX6" fmla="*/ 56600 w 135570"/>
                  <a:gd name="connsiteY6" fmla="*/ 212923 h 212923"/>
                  <a:gd name="connsiteX7" fmla="*/ 0 w 135570"/>
                  <a:gd name="connsiteY7" fmla="*/ 201064 h 212923"/>
                  <a:gd name="connsiteX8" fmla="*/ 0 w 135570"/>
                  <a:gd name="connsiteY8" fmla="*/ 6738 h 212923"/>
                  <a:gd name="connsiteX9" fmla="*/ 36655 w 135570"/>
                  <a:gd name="connsiteY9" fmla="*/ 0 h 212923"/>
                  <a:gd name="connsiteX10" fmla="*/ 36655 w 135570"/>
                  <a:gd name="connsiteY10" fmla="*/ 51479 h 212923"/>
                  <a:gd name="connsiteX11" fmla="*/ 71424 w 135570"/>
                  <a:gd name="connsiteY11" fmla="*/ 44741 h 212923"/>
                  <a:gd name="connsiteX12" fmla="*/ 135570 w 135570"/>
                  <a:gd name="connsiteY12" fmla="*/ 124520 h 212923"/>
                  <a:gd name="connsiteX13" fmla="*/ 56600 w 135570"/>
                  <a:gd name="connsiteY13" fmla="*/ 212923 h 21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5570" h="212923">
                    <a:moveTo>
                      <a:pt x="61451" y="66033"/>
                    </a:moveTo>
                    <a:cubicBezTo>
                      <a:pt x="52827" y="65764"/>
                      <a:pt x="44471" y="67381"/>
                      <a:pt x="36655" y="70885"/>
                    </a:cubicBezTo>
                    <a:lnTo>
                      <a:pt x="36655" y="186780"/>
                    </a:lnTo>
                    <a:cubicBezTo>
                      <a:pt x="43393" y="189205"/>
                      <a:pt x="50670" y="190283"/>
                      <a:pt x="57948" y="190283"/>
                    </a:cubicBezTo>
                    <a:cubicBezTo>
                      <a:pt x="87056" y="190283"/>
                      <a:pt x="98915" y="165487"/>
                      <a:pt x="98915" y="126676"/>
                    </a:cubicBezTo>
                    <a:cubicBezTo>
                      <a:pt x="98915" y="92716"/>
                      <a:pt x="89212" y="66303"/>
                      <a:pt x="61451" y="66033"/>
                    </a:cubicBezTo>
                    <a:moveTo>
                      <a:pt x="56600" y="212923"/>
                    </a:moveTo>
                    <a:cubicBezTo>
                      <a:pt x="31534" y="212923"/>
                      <a:pt x="10511" y="207802"/>
                      <a:pt x="0" y="201064"/>
                    </a:cubicBezTo>
                    <a:lnTo>
                      <a:pt x="0" y="6738"/>
                    </a:lnTo>
                    <a:lnTo>
                      <a:pt x="36655" y="0"/>
                    </a:lnTo>
                    <a:lnTo>
                      <a:pt x="36655" y="51479"/>
                    </a:lnTo>
                    <a:cubicBezTo>
                      <a:pt x="47706" y="46897"/>
                      <a:pt x="59565" y="44471"/>
                      <a:pt x="71424" y="44741"/>
                    </a:cubicBezTo>
                    <a:cubicBezTo>
                      <a:pt x="109157" y="44741"/>
                      <a:pt x="135570" y="76006"/>
                      <a:pt x="135570" y="124520"/>
                    </a:cubicBezTo>
                    <a:cubicBezTo>
                      <a:pt x="135301" y="179502"/>
                      <a:pt x="107001" y="212923"/>
                      <a:pt x="56600" y="212923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02F36ECD-A6B5-3226-76B6-909D4D4A4D32}"/>
                  </a:ext>
                </a:extLst>
              </p:cNvPr>
              <p:cNvSpPr/>
              <p:nvPr/>
            </p:nvSpPr>
            <p:spPr>
              <a:xfrm>
                <a:off x="6298917" y="1807079"/>
                <a:ext cx="84899" cy="166575"/>
              </a:xfrm>
              <a:custGeom>
                <a:avLst/>
                <a:gdLst>
                  <a:gd name="connsiteX0" fmla="*/ 77353 w 84899"/>
                  <a:gd name="connsiteY0" fmla="*/ 27501 h 166575"/>
                  <a:gd name="connsiteX1" fmla="*/ 36925 w 84899"/>
                  <a:gd name="connsiteY1" fmla="*/ 28849 h 166575"/>
                  <a:gd name="connsiteX2" fmla="*/ 36925 w 84899"/>
                  <a:gd name="connsiteY2" fmla="*/ 166575 h 166575"/>
                  <a:gd name="connsiteX3" fmla="*/ 0 w 84899"/>
                  <a:gd name="connsiteY3" fmla="*/ 166575 h 166575"/>
                  <a:gd name="connsiteX4" fmla="*/ 0 w 84899"/>
                  <a:gd name="connsiteY4" fmla="*/ 12138 h 166575"/>
                  <a:gd name="connsiteX5" fmla="*/ 84900 w 84899"/>
                  <a:gd name="connsiteY5" fmla="*/ 818 h 166575"/>
                  <a:gd name="connsiteX6" fmla="*/ 77353 w 84899"/>
                  <a:gd name="connsiteY6" fmla="*/ 27501 h 166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4899" h="166575">
                    <a:moveTo>
                      <a:pt x="77353" y="27501"/>
                    </a:moveTo>
                    <a:cubicBezTo>
                      <a:pt x="64955" y="23189"/>
                      <a:pt x="45280" y="23997"/>
                      <a:pt x="36925" y="28849"/>
                    </a:cubicBezTo>
                    <a:lnTo>
                      <a:pt x="36925" y="166575"/>
                    </a:lnTo>
                    <a:lnTo>
                      <a:pt x="0" y="166575"/>
                    </a:lnTo>
                    <a:lnTo>
                      <a:pt x="0" y="12138"/>
                    </a:lnTo>
                    <a:cubicBezTo>
                      <a:pt x="21562" y="3244"/>
                      <a:pt x="46628" y="-2146"/>
                      <a:pt x="84900" y="818"/>
                    </a:cubicBezTo>
                    <a:cubicBezTo>
                      <a:pt x="84900" y="818"/>
                      <a:pt x="77353" y="27501"/>
                      <a:pt x="77353" y="275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A92071B-A0ED-0D54-7ABD-BD97CD27C783}"/>
                  </a:ext>
                </a:extLst>
              </p:cNvPr>
              <p:cNvSpPr/>
              <p:nvPr/>
            </p:nvSpPr>
            <p:spPr>
              <a:xfrm>
                <a:off x="6406457" y="1810323"/>
                <a:ext cx="36924" cy="163061"/>
              </a:xfrm>
              <a:custGeom>
                <a:avLst/>
                <a:gdLst>
                  <a:gd name="connsiteX0" fmla="*/ 0 w 36924"/>
                  <a:gd name="connsiteY0" fmla="*/ 0 h 163061"/>
                  <a:gd name="connsiteX1" fmla="*/ 36925 w 36924"/>
                  <a:gd name="connsiteY1" fmla="*/ 0 h 163061"/>
                  <a:gd name="connsiteX2" fmla="*/ 36925 w 36924"/>
                  <a:gd name="connsiteY2" fmla="*/ 163062 h 163061"/>
                  <a:gd name="connsiteX3" fmla="*/ 0 w 36924"/>
                  <a:gd name="connsiteY3" fmla="*/ 163062 h 16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924" h="163061">
                    <a:moveTo>
                      <a:pt x="0" y="0"/>
                    </a:moveTo>
                    <a:lnTo>
                      <a:pt x="36925" y="0"/>
                    </a:lnTo>
                    <a:lnTo>
                      <a:pt x="36925" y="163062"/>
                    </a:lnTo>
                    <a:lnTo>
                      <a:pt x="0" y="163062"/>
                    </a:lnTo>
                    <a:close/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D21D4160-9DDA-91F7-F547-4DAB54A06FA6}"/>
                  </a:ext>
                </a:extLst>
              </p:cNvPr>
              <p:cNvSpPr/>
              <p:nvPr/>
            </p:nvSpPr>
            <p:spPr>
              <a:xfrm>
                <a:off x="6472221" y="1807311"/>
                <a:ext cx="113469" cy="169086"/>
              </a:xfrm>
              <a:custGeom>
                <a:avLst/>
                <a:gdLst>
                  <a:gd name="connsiteX0" fmla="*/ 49592 w 113469"/>
                  <a:gd name="connsiteY0" fmla="*/ 169039 h 169086"/>
                  <a:gd name="connsiteX1" fmla="*/ 0 w 113469"/>
                  <a:gd name="connsiteY1" fmla="*/ 157180 h 169086"/>
                  <a:gd name="connsiteX2" fmla="*/ 10511 w 113469"/>
                  <a:gd name="connsiteY2" fmla="*/ 133462 h 169086"/>
                  <a:gd name="connsiteX3" fmla="*/ 44202 w 113469"/>
                  <a:gd name="connsiteY3" fmla="*/ 142895 h 169086"/>
                  <a:gd name="connsiteX4" fmla="*/ 74658 w 113469"/>
                  <a:gd name="connsiteY4" fmla="*/ 119986 h 169086"/>
                  <a:gd name="connsiteX5" fmla="*/ 45549 w 113469"/>
                  <a:gd name="connsiteY5" fmla="*/ 93033 h 169086"/>
                  <a:gd name="connsiteX6" fmla="*/ 4582 w 113469"/>
                  <a:gd name="connsiteY6" fmla="*/ 47214 h 169086"/>
                  <a:gd name="connsiteX7" fmla="*/ 61182 w 113469"/>
                  <a:gd name="connsiteY7" fmla="*/ 48 h 169086"/>
                  <a:gd name="connsiteX8" fmla="*/ 107809 w 113469"/>
                  <a:gd name="connsiteY8" fmla="*/ 11368 h 169086"/>
                  <a:gd name="connsiteX9" fmla="*/ 97837 w 113469"/>
                  <a:gd name="connsiteY9" fmla="*/ 32930 h 169086"/>
                  <a:gd name="connsiteX10" fmla="*/ 69537 w 113469"/>
                  <a:gd name="connsiteY10" fmla="*/ 23766 h 169086"/>
                  <a:gd name="connsiteX11" fmla="*/ 41507 w 113469"/>
                  <a:gd name="connsiteY11" fmla="*/ 45328 h 169086"/>
                  <a:gd name="connsiteX12" fmla="*/ 70615 w 113469"/>
                  <a:gd name="connsiteY12" fmla="*/ 70932 h 169086"/>
                  <a:gd name="connsiteX13" fmla="*/ 113469 w 113469"/>
                  <a:gd name="connsiteY13" fmla="*/ 118907 h 169086"/>
                  <a:gd name="connsiteX14" fmla="*/ 49592 w 113469"/>
                  <a:gd name="connsiteY14" fmla="*/ 169039 h 16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13469" h="169086">
                    <a:moveTo>
                      <a:pt x="49592" y="169039"/>
                    </a:moveTo>
                    <a:cubicBezTo>
                      <a:pt x="32343" y="169578"/>
                      <a:pt x="15093" y="165535"/>
                      <a:pt x="0" y="157180"/>
                    </a:cubicBezTo>
                    <a:lnTo>
                      <a:pt x="10511" y="133462"/>
                    </a:lnTo>
                    <a:cubicBezTo>
                      <a:pt x="20484" y="139930"/>
                      <a:pt x="32073" y="143165"/>
                      <a:pt x="44202" y="142895"/>
                    </a:cubicBezTo>
                    <a:cubicBezTo>
                      <a:pt x="60912" y="142895"/>
                      <a:pt x="74658" y="133192"/>
                      <a:pt x="74658" y="119986"/>
                    </a:cubicBezTo>
                    <a:cubicBezTo>
                      <a:pt x="74658" y="106509"/>
                      <a:pt x="63877" y="99502"/>
                      <a:pt x="45549" y="93033"/>
                    </a:cubicBezTo>
                    <a:cubicBezTo>
                      <a:pt x="11590" y="81174"/>
                      <a:pt x="4582" y="64194"/>
                      <a:pt x="4582" y="47214"/>
                    </a:cubicBezTo>
                    <a:cubicBezTo>
                      <a:pt x="4582" y="21071"/>
                      <a:pt x="27222" y="48"/>
                      <a:pt x="61182" y="48"/>
                    </a:cubicBezTo>
                    <a:cubicBezTo>
                      <a:pt x="77353" y="-491"/>
                      <a:pt x="93525" y="3552"/>
                      <a:pt x="107809" y="11368"/>
                    </a:cubicBezTo>
                    <a:lnTo>
                      <a:pt x="97837" y="32930"/>
                    </a:lnTo>
                    <a:cubicBezTo>
                      <a:pt x="89482" y="27270"/>
                      <a:pt x="79509" y="24035"/>
                      <a:pt x="69537" y="23766"/>
                    </a:cubicBezTo>
                    <a:cubicBezTo>
                      <a:pt x="52827" y="23766"/>
                      <a:pt x="41507" y="33738"/>
                      <a:pt x="41507" y="45328"/>
                    </a:cubicBezTo>
                    <a:cubicBezTo>
                      <a:pt x="41507" y="58534"/>
                      <a:pt x="54713" y="65272"/>
                      <a:pt x="70615" y="70932"/>
                    </a:cubicBezTo>
                    <a:cubicBezTo>
                      <a:pt x="105653" y="83600"/>
                      <a:pt x="113469" y="100041"/>
                      <a:pt x="113469" y="118907"/>
                    </a:cubicBezTo>
                    <a:cubicBezTo>
                      <a:pt x="113469" y="145860"/>
                      <a:pt x="88673" y="168769"/>
                      <a:pt x="49592" y="169039"/>
                    </a:cubicBezTo>
                  </a:path>
                </a:pathLst>
              </a:custGeom>
              <a:solidFill>
                <a:srgbClr val="000000"/>
              </a:solidFill>
              <a:ln w="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1673142" y="1506961"/>
              <a:ext cx="0" cy="3885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9" name="Picture 11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46" y="1431221"/>
              <a:ext cx="1417705" cy="5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51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1" y="2598558"/>
            <a:ext cx="5915155" cy="733495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line title here</a:t>
            </a:r>
          </a:p>
        </p:txBody>
      </p:sp>
      <p:sp>
        <p:nvSpPr>
          <p:cNvPr id="10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1" y="3429493"/>
            <a:ext cx="5915155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grpSp>
        <p:nvGrpSpPr>
          <p:cNvPr id="94" name="Group 93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 13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 13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 13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 14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 14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 14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 14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1" name="Picture 15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392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ectangle 73"/>
          <p:cNvSpPr/>
          <p:nvPr userDrawn="1"/>
        </p:nvSpPr>
        <p:spPr>
          <a:xfrm>
            <a:off x="5820868" y="5570576"/>
            <a:ext cx="1118323" cy="5953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>
            <a:off x="8393342" y="4327563"/>
            <a:ext cx="544513" cy="18383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>
            <a:off x="-20411" y="6165888"/>
            <a:ext cx="12212412" cy="74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509152" y="6258115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Forename Surname | Month 00, 0000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6685883" y="-289400"/>
            <a:ext cx="5710270" cy="5710266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9152" y="2166040"/>
            <a:ext cx="5169036" cy="1346074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One or two line title here</a:t>
            </a:r>
          </a:p>
        </p:txBody>
      </p:sp>
      <p:sp>
        <p:nvSpPr>
          <p:cNvPr id="71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9152" y="3659586"/>
            <a:ext cx="5169036" cy="484948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Presentation subtitle here</a:t>
            </a: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5969230" y="2738476"/>
            <a:ext cx="6278562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6939192" y="3379826"/>
            <a:ext cx="430212" cy="2786062"/>
          </a:xfrm>
          <a:custGeom>
            <a:avLst/>
            <a:gdLst>
              <a:gd name="T0" fmla="*/ 264 w 271"/>
              <a:gd name="T1" fmla="*/ 330 h 1755"/>
              <a:gd name="T2" fmla="*/ 264 w 271"/>
              <a:gd name="T3" fmla="*/ 280 h 1755"/>
              <a:gd name="T4" fmla="*/ 264 w 271"/>
              <a:gd name="T5" fmla="*/ 115 h 1755"/>
              <a:gd name="T6" fmla="*/ 229 w 271"/>
              <a:gd name="T7" fmla="*/ 115 h 1755"/>
              <a:gd name="T8" fmla="*/ 229 w 271"/>
              <a:gd name="T9" fmla="*/ 16 h 1755"/>
              <a:gd name="T10" fmla="*/ 262 w 271"/>
              <a:gd name="T11" fmla="*/ 0 h 1755"/>
              <a:gd name="T12" fmla="*/ 179 w 271"/>
              <a:gd name="T13" fmla="*/ 0 h 1755"/>
              <a:gd name="T14" fmla="*/ 9 w 271"/>
              <a:gd name="T15" fmla="*/ 0 h 1755"/>
              <a:gd name="T16" fmla="*/ 42 w 271"/>
              <a:gd name="T17" fmla="*/ 16 h 1755"/>
              <a:gd name="T18" fmla="*/ 42 w 271"/>
              <a:gd name="T19" fmla="*/ 115 h 1755"/>
              <a:gd name="T20" fmla="*/ 9 w 271"/>
              <a:gd name="T21" fmla="*/ 115 h 1755"/>
              <a:gd name="T22" fmla="*/ 9 w 271"/>
              <a:gd name="T23" fmla="*/ 261 h 1755"/>
              <a:gd name="T24" fmla="*/ 9 w 271"/>
              <a:gd name="T25" fmla="*/ 330 h 1755"/>
              <a:gd name="T26" fmla="*/ 0 w 271"/>
              <a:gd name="T27" fmla="*/ 330 h 1755"/>
              <a:gd name="T28" fmla="*/ 0 w 271"/>
              <a:gd name="T29" fmla="*/ 483 h 1755"/>
              <a:gd name="T30" fmla="*/ 0 w 271"/>
              <a:gd name="T31" fmla="*/ 863 h 1755"/>
              <a:gd name="T32" fmla="*/ 0 w 271"/>
              <a:gd name="T33" fmla="*/ 903 h 1755"/>
              <a:gd name="T34" fmla="*/ 0 w 271"/>
              <a:gd name="T35" fmla="*/ 920 h 1755"/>
              <a:gd name="T36" fmla="*/ 0 w 271"/>
              <a:gd name="T37" fmla="*/ 1330 h 1755"/>
              <a:gd name="T38" fmla="*/ 0 w 271"/>
              <a:gd name="T39" fmla="*/ 1349 h 1755"/>
              <a:gd name="T40" fmla="*/ 0 w 271"/>
              <a:gd name="T41" fmla="*/ 1739 h 1755"/>
              <a:gd name="T42" fmla="*/ 0 w 271"/>
              <a:gd name="T43" fmla="*/ 1755 h 1755"/>
              <a:gd name="T44" fmla="*/ 271 w 271"/>
              <a:gd name="T45" fmla="*/ 1755 h 1755"/>
              <a:gd name="T46" fmla="*/ 271 w 271"/>
              <a:gd name="T47" fmla="*/ 1677 h 1755"/>
              <a:gd name="T48" fmla="*/ 271 w 271"/>
              <a:gd name="T49" fmla="*/ 1472 h 1755"/>
              <a:gd name="T50" fmla="*/ 271 w 271"/>
              <a:gd name="T51" fmla="*/ 1260 h 1755"/>
              <a:gd name="T52" fmla="*/ 271 w 271"/>
              <a:gd name="T53" fmla="*/ 1033 h 1755"/>
              <a:gd name="T54" fmla="*/ 271 w 271"/>
              <a:gd name="T55" fmla="*/ 847 h 1755"/>
              <a:gd name="T56" fmla="*/ 271 w 271"/>
              <a:gd name="T57" fmla="*/ 387 h 1755"/>
              <a:gd name="T58" fmla="*/ 271 w 271"/>
              <a:gd name="T59" fmla="*/ 365 h 1755"/>
              <a:gd name="T60" fmla="*/ 271 w 271"/>
              <a:gd name="T61" fmla="*/ 353 h 1755"/>
              <a:gd name="T62" fmla="*/ 271 w 271"/>
              <a:gd name="T63" fmla="*/ 330 h 1755"/>
              <a:gd name="T64" fmla="*/ 264 w 271"/>
              <a:gd name="T65" fmla="*/ 330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" h="1755">
                <a:moveTo>
                  <a:pt x="264" y="330"/>
                </a:moveTo>
                <a:lnTo>
                  <a:pt x="264" y="280"/>
                </a:lnTo>
                <a:lnTo>
                  <a:pt x="264" y="115"/>
                </a:lnTo>
                <a:lnTo>
                  <a:pt x="229" y="115"/>
                </a:lnTo>
                <a:lnTo>
                  <a:pt x="229" y="16"/>
                </a:lnTo>
                <a:lnTo>
                  <a:pt x="262" y="0"/>
                </a:lnTo>
                <a:lnTo>
                  <a:pt x="179" y="0"/>
                </a:lnTo>
                <a:lnTo>
                  <a:pt x="9" y="0"/>
                </a:lnTo>
                <a:lnTo>
                  <a:pt x="42" y="16"/>
                </a:lnTo>
                <a:lnTo>
                  <a:pt x="42" y="115"/>
                </a:lnTo>
                <a:lnTo>
                  <a:pt x="9" y="115"/>
                </a:lnTo>
                <a:lnTo>
                  <a:pt x="9" y="261"/>
                </a:lnTo>
                <a:lnTo>
                  <a:pt x="9" y="330"/>
                </a:lnTo>
                <a:lnTo>
                  <a:pt x="0" y="330"/>
                </a:lnTo>
                <a:lnTo>
                  <a:pt x="0" y="483"/>
                </a:lnTo>
                <a:lnTo>
                  <a:pt x="0" y="863"/>
                </a:lnTo>
                <a:lnTo>
                  <a:pt x="0" y="903"/>
                </a:lnTo>
                <a:lnTo>
                  <a:pt x="0" y="920"/>
                </a:lnTo>
                <a:lnTo>
                  <a:pt x="0" y="1330"/>
                </a:lnTo>
                <a:lnTo>
                  <a:pt x="0" y="1349"/>
                </a:lnTo>
                <a:lnTo>
                  <a:pt x="0" y="1739"/>
                </a:lnTo>
                <a:lnTo>
                  <a:pt x="0" y="1755"/>
                </a:lnTo>
                <a:lnTo>
                  <a:pt x="271" y="1755"/>
                </a:lnTo>
                <a:lnTo>
                  <a:pt x="271" y="1677"/>
                </a:lnTo>
                <a:lnTo>
                  <a:pt x="271" y="1472"/>
                </a:lnTo>
                <a:lnTo>
                  <a:pt x="271" y="1260"/>
                </a:lnTo>
                <a:lnTo>
                  <a:pt x="271" y="1033"/>
                </a:lnTo>
                <a:lnTo>
                  <a:pt x="271" y="847"/>
                </a:lnTo>
                <a:lnTo>
                  <a:pt x="271" y="387"/>
                </a:lnTo>
                <a:lnTo>
                  <a:pt x="271" y="365"/>
                </a:lnTo>
                <a:lnTo>
                  <a:pt x="271" y="353"/>
                </a:lnTo>
                <a:lnTo>
                  <a:pt x="271" y="330"/>
                </a:lnTo>
                <a:lnTo>
                  <a:pt x="264" y="330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6377217" y="5570576"/>
            <a:ext cx="176212" cy="231775"/>
          </a:xfrm>
          <a:custGeom>
            <a:avLst/>
            <a:gdLst>
              <a:gd name="T0" fmla="*/ 111 w 111"/>
              <a:gd name="T1" fmla="*/ 0 h 146"/>
              <a:gd name="T2" fmla="*/ 0 w 111"/>
              <a:gd name="T3" fmla="*/ 0 h 146"/>
              <a:gd name="T4" fmla="*/ 94 w 111"/>
              <a:gd name="T5" fmla="*/ 146 h 146"/>
              <a:gd name="T6" fmla="*/ 111 w 111"/>
              <a:gd name="T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46">
                <a:moveTo>
                  <a:pt x="111" y="0"/>
                </a:moveTo>
                <a:lnTo>
                  <a:pt x="0" y="0"/>
                </a:lnTo>
                <a:lnTo>
                  <a:pt x="94" y="146"/>
                </a:lnTo>
                <a:lnTo>
                  <a:pt x="111" y="0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 userDrawn="1"/>
        </p:nvSpPr>
        <p:spPr bwMode="auto">
          <a:xfrm>
            <a:off x="7317017" y="5672176"/>
            <a:ext cx="101600" cy="493712"/>
          </a:xfrm>
          <a:custGeom>
            <a:avLst/>
            <a:gdLst>
              <a:gd name="T0" fmla="*/ 64 w 64"/>
              <a:gd name="T1" fmla="*/ 311 h 311"/>
              <a:gd name="T2" fmla="*/ 64 w 64"/>
              <a:gd name="T3" fmla="*/ 28 h 311"/>
              <a:gd name="T4" fmla="*/ 38 w 64"/>
              <a:gd name="T5" fmla="*/ 0 h 311"/>
              <a:gd name="T6" fmla="*/ 0 w 64"/>
              <a:gd name="T7" fmla="*/ 311 h 311"/>
              <a:gd name="T8" fmla="*/ 64 w 64"/>
              <a:gd name="T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311">
                <a:moveTo>
                  <a:pt x="64" y="311"/>
                </a:moveTo>
                <a:lnTo>
                  <a:pt x="64" y="28"/>
                </a:lnTo>
                <a:lnTo>
                  <a:pt x="38" y="0"/>
                </a:lnTo>
                <a:lnTo>
                  <a:pt x="0" y="311"/>
                </a:lnTo>
                <a:lnTo>
                  <a:pt x="64" y="311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 userDrawn="1"/>
        </p:nvSpPr>
        <p:spPr bwMode="auto">
          <a:xfrm>
            <a:off x="6085117" y="5008601"/>
            <a:ext cx="528637" cy="1157287"/>
          </a:xfrm>
          <a:custGeom>
            <a:avLst/>
            <a:gdLst>
              <a:gd name="T0" fmla="*/ 295 w 333"/>
              <a:gd name="T1" fmla="*/ 42 h 729"/>
              <a:gd name="T2" fmla="*/ 295 w 333"/>
              <a:gd name="T3" fmla="*/ 0 h 729"/>
              <a:gd name="T4" fmla="*/ 137 w 333"/>
              <a:gd name="T5" fmla="*/ 0 h 729"/>
              <a:gd name="T6" fmla="*/ 59 w 333"/>
              <a:gd name="T7" fmla="*/ 0 h 729"/>
              <a:gd name="T8" fmla="*/ 38 w 333"/>
              <a:gd name="T9" fmla="*/ 0 h 729"/>
              <a:gd name="T10" fmla="*/ 38 w 333"/>
              <a:gd name="T11" fmla="*/ 42 h 729"/>
              <a:gd name="T12" fmla="*/ 0 w 333"/>
              <a:gd name="T13" fmla="*/ 42 h 729"/>
              <a:gd name="T14" fmla="*/ 0 w 333"/>
              <a:gd name="T15" fmla="*/ 45 h 729"/>
              <a:gd name="T16" fmla="*/ 0 w 333"/>
              <a:gd name="T17" fmla="*/ 109 h 729"/>
              <a:gd name="T18" fmla="*/ 0 w 333"/>
              <a:gd name="T19" fmla="*/ 217 h 729"/>
              <a:gd name="T20" fmla="*/ 0 w 333"/>
              <a:gd name="T21" fmla="*/ 337 h 729"/>
              <a:gd name="T22" fmla="*/ 0 w 333"/>
              <a:gd name="T23" fmla="*/ 387 h 729"/>
              <a:gd name="T24" fmla="*/ 0 w 333"/>
              <a:gd name="T25" fmla="*/ 554 h 729"/>
              <a:gd name="T26" fmla="*/ 0 w 333"/>
              <a:gd name="T27" fmla="*/ 609 h 729"/>
              <a:gd name="T28" fmla="*/ 0 w 333"/>
              <a:gd name="T29" fmla="*/ 729 h 729"/>
              <a:gd name="T30" fmla="*/ 153 w 333"/>
              <a:gd name="T31" fmla="*/ 729 h 729"/>
              <a:gd name="T32" fmla="*/ 198 w 333"/>
              <a:gd name="T33" fmla="*/ 729 h 729"/>
              <a:gd name="T34" fmla="*/ 212 w 333"/>
              <a:gd name="T35" fmla="*/ 729 h 729"/>
              <a:gd name="T36" fmla="*/ 227 w 333"/>
              <a:gd name="T37" fmla="*/ 729 h 729"/>
              <a:gd name="T38" fmla="*/ 283 w 333"/>
              <a:gd name="T39" fmla="*/ 729 h 729"/>
              <a:gd name="T40" fmla="*/ 333 w 333"/>
              <a:gd name="T41" fmla="*/ 729 h 729"/>
              <a:gd name="T42" fmla="*/ 333 w 333"/>
              <a:gd name="T43" fmla="*/ 630 h 729"/>
              <a:gd name="T44" fmla="*/ 333 w 333"/>
              <a:gd name="T45" fmla="*/ 521 h 729"/>
              <a:gd name="T46" fmla="*/ 333 w 333"/>
              <a:gd name="T47" fmla="*/ 385 h 729"/>
              <a:gd name="T48" fmla="*/ 333 w 333"/>
              <a:gd name="T49" fmla="*/ 347 h 729"/>
              <a:gd name="T50" fmla="*/ 333 w 333"/>
              <a:gd name="T51" fmla="*/ 193 h 729"/>
              <a:gd name="T52" fmla="*/ 333 w 333"/>
              <a:gd name="T53" fmla="*/ 99 h 729"/>
              <a:gd name="T54" fmla="*/ 333 w 333"/>
              <a:gd name="T55" fmla="*/ 42 h 729"/>
              <a:gd name="T56" fmla="*/ 295 w 333"/>
              <a:gd name="T57" fmla="*/ 42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33" h="729">
                <a:moveTo>
                  <a:pt x="295" y="42"/>
                </a:moveTo>
                <a:lnTo>
                  <a:pt x="295" y="0"/>
                </a:lnTo>
                <a:lnTo>
                  <a:pt x="137" y="0"/>
                </a:lnTo>
                <a:lnTo>
                  <a:pt x="59" y="0"/>
                </a:lnTo>
                <a:lnTo>
                  <a:pt x="38" y="0"/>
                </a:lnTo>
                <a:lnTo>
                  <a:pt x="38" y="42"/>
                </a:lnTo>
                <a:lnTo>
                  <a:pt x="0" y="42"/>
                </a:lnTo>
                <a:lnTo>
                  <a:pt x="0" y="45"/>
                </a:lnTo>
                <a:lnTo>
                  <a:pt x="0" y="109"/>
                </a:lnTo>
                <a:lnTo>
                  <a:pt x="0" y="217"/>
                </a:lnTo>
                <a:lnTo>
                  <a:pt x="0" y="337"/>
                </a:lnTo>
                <a:lnTo>
                  <a:pt x="0" y="387"/>
                </a:lnTo>
                <a:lnTo>
                  <a:pt x="0" y="554"/>
                </a:lnTo>
                <a:lnTo>
                  <a:pt x="0" y="609"/>
                </a:lnTo>
                <a:lnTo>
                  <a:pt x="0" y="729"/>
                </a:lnTo>
                <a:lnTo>
                  <a:pt x="153" y="729"/>
                </a:lnTo>
                <a:lnTo>
                  <a:pt x="198" y="729"/>
                </a:lnTo>
                <a:lnTo>
                  <a:pt x="212" y="729"/>
                </a:lnTo>
                <a:lnTo>
                  <a:pt x="227" y="729"/>
                </a:lnTo>
                <a:lnTo>
                  <a:pt x="283" y="729"/>
                </a:lnTo>
                <a:lnTo>
                  <a:pt x="333" y="729"/>
                </a:lnTo>
                <a:lnTo>
                  <a:pt x="333" y="630"/>
                </a:lnTo>
                <a:lnTo>
                  <a:pt x="333" y="521"/>
                </a:lnTo>
                <a:lnTo>
                  <a:pt x="333" y="385"/>
                </a:lnTo>
                <a:lnTo>
                  <a:pt x="333" y="347"/>
                </a:lnTo>
                <a:lnTo>
                  <a:pt x="333" y="193"/>
                </a:lnTo>
                <a:lnTo>
                  <a:pt x="333" y="99"/>
                </a:lnTo>
                <a:lnTo>
                  <a:pt x="333" y="42"/>
                </a:lnTo>
                <a:lnTo>
                  <a:pt x="295" y="42"/>
                </a:lnTo>
                <a:close/>
              </a:path>
            </a:pathLst>
          </a:custGeom>
          <a:solidFill>
            <a:srgbClr val="C4B6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 userDrawn="1"/>
        </p:nvSpPr>
        <p:spPr bwMode="auto">
          <a:xfrm>
            <a:off x="10357080" y="4391063"/>
            <a:ext cx="747712" cy="1774825"/>
          </a:xfrm>
          <a:custGeom>
            <a:avLst/>
            <a:gdLst>
              <a:gd name="T0" fmla="*/ 467 w 471"/>
              <a:gd name="T1" fmla="*/ 66 h 1118"/>
              <a:gd name="T2" fmla="*/ 462 w 471"/>
              <a:gd name="T3" fmla="*/ 66 h 1118"/>
              <a:gd name="T4" fmla="*/ 460 w 471"/>
              <a:gd name="T5" fmla="*/ 66 h 1118"/>
              <a:gd name="T6" fmla="*/ 419 w 471"/>
              <a:gd name="T7" fmla="*/ 66 h 1118"/>
              <a:gd name="T8" fmla="*/ 419 w 471"/>
              <a:gd name="T9" fmla="*/ 52 h 1118"/>
              <a:gd name="T10" fmla="*/ 419 w 471"/>
              <a:gd name="T11" fmla="*/ 0 h 1118"/>
              <a:gd name="T12" fmla="*/ 226 w 471"/>
              <a:gd name="T13" fmla="*/ 0 h 1118"/>
              <a:gd name="T14" fmla="*/ 136 w 471"/>
              <a:gd name="T15" fmla="*/ 0 h 1118"/>
              <a:gd name="T16" fmla="*/ 108 w 471"/>
              <a:gd name="T17" fmla="*/ 0 h 1118"/>
              <a:gd name="T18" fmla="*/ 52 w 471"/>
              <a:gd name="T19" fmla="*/ 0 h 1118"/>
              <a:gd name="T20" fmla="*/ 52 w 471"/>
              <a:gd name="T21" fmla="*/ 66 h 1118"/>
              <a:gd name="T22" fmla="*/ 0 w 471"/>
              <a:gd name="T23" fmla="*/ 66 h 1118"/>
              <a:gd name="T24" fmla="*/ 0 w 471"/>
              <a:gd name="T25" fmla="*/ 134 h 1118"/>
              <a:gd name="T26" fmla="*/ 0 w 471"/>
              <a:gd name="T27" fmla="*/ 288 h 1118"/>
              <a:gd name="T28" fmla="*/ 0 w 471"/>
              <a:gd name="T29" fmla="*/ 507 h 1118"/>
              <a:gd name="T30" fmla="*/ 0 w 471"/>
              <a:gd name="T31" fmla="*/ 781 h 1118"/>
              <a:gd name="T32" fmla="*/ 0 w 471"/>
              <a:gd name="T33" fmla="*/ 842 h 1118"/>
              <a:gd name="T34" fmla="*/ 0 w 471"/>
              <a:gd name="T35" fmla="*/ 1118 h 1118"/>
              <a:gd name="T36" fmla="*/ 21 w 471"/>
              <a:gd name="T37" fmla="*/ 1118 h 1118"/>
              <a:gd name="T38" fmla="*/ 250 w 471"/>
              <a:gd name="T39" fmla="*/ 1118 h 1118"/>
              <a:gd name="T40" fmla="*/ 448 w 471"/>
              <a:gd name="T41" fmla="*/ 1118 h 1118"/>
              <a:gd name="T42" fmla="*/ 471 w 471"/>
              <a:gd name="T43" fmla="*/ 1118 h 1118"/>
              <a:gd name="T44" fmla="*/ 471 w 471"/>
              <a:gd name="T45" fmla="*/ 1061 h 1118"/>
              <a:gd name="T46" fmla="*/ 471 w 471"/>
              <a:gd name="T47" fmla="*/ 1031 h 1118"/>
              <a:gd name="T48" fmla="*/ 471 w 471"/>
              <a:gd name="T49" fmla="*/ 792 h 1118"/>
              <a:gd name="T50" fmla="*/ 471 w 471"/>
              <a:gd name="T51" fmla="*/ 663 h 1118"/>
              <a:gd name="T52" fmla="*/ 471 w 471"/>
              <a:gd name="T53" fmla="*/ 415 h 1118"/>
              <a:gd name="T54" fmla="*/ 471 w 471"/>
              <a:gd name="T55" fmla="*/ 78 h 1118"/>
              <a:gd name="T56" fmla="*/ 471 w 471"/>
              <a:gd name="T57" fmla="*/ 66 h 1118"/>
              <a:gd name="T58" fmla="*/ 471 w 471"/>
              <a:gd name="T59" fmla="*/ 66 h 1118"/>
              <a:gd name="T60" fmla="*/ 467 w 471"/>
              <a:gd name="T61" fmla="*/ 66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1" h="1118">
                <a:moveTo>
                  <a:pt x="467" y="66"/>
                </a:moveTo>
                <a:lnTo>
                  <a:pt x="462" y="66"/>
                </a:lnTo>
                <a:lnTo>
                  <a:pt x="460" y="66"/>
                </a:lnTo>
                <a:lnTo>
                  <a:pt x="419" y="66"/>
                </a:lnTo>
                <a:lnTo>
                  <a:pt x="419" y="52"/>
                </a:lnTo>
                <a:lnTo>
                  <a:pt x="419" y="0"/>
                </a:lnTo>
                <a:lnTo>
                  <a:pt x="226" y="0"/>
                </a:lnTo>
                <a:lnTo>
                  <a:pt x="136" y="0"/>
                </a:lnTo>
                <a:lnTo>
                  <a:pt x="108" y="0"/>
                </a:lnTo>
                <a:lnTo>
                  <a:pt x="52" y="0"/>
                </a:lnTo>
                <a:lnTo>
                  <a:pt x="52" y="66"/>
                </a:lnTo>
                <a:lnTo>
                  <a:pt x="0" y="66"/>
                </a:lnTo>
                <a:lnTo>
                  <a:pt x="0" y="134"/>
                </a:lnTo>
                <a:lnTo>
                  <a:pt x="0" y="288"/>
                </a:lnTo>
                <a:lnTo>
                  <a:pt x="0" y="507"/>
                </a:lnTo>
                <a:lnTo>
                  <a:pt x="0" y="781"/>
                </a:lnTo>
                <a:lnTo>
                  <a:pt x="0" y="842"/>
                </a:lnTo>
                <a:lnTo>
                  <a:pt x="0" y="1118"/>
                </a:lnTo>
                <a:lnTo>
                  <a:pt x="21" y="1118"/>
                </a:lnTo>
                <a:lnTo>
                  <a:pt x="250" y="1118"/>
                </a:lnTo>
                <a:lnTo>
                  <a:pt x="448" y="1118"/>
                </a:lnTo>
                <a:lnTo>
                  <a:pt x="471" y="1118"/>
                </a:lnTo>
                <a:lnTo>
                  <a:pt x="471" y="1061"/>
                </a:lnTo>
                <a:lnTo>
                  <a:pt x="471" y="1031"/>
                </a:lnTo>
                <a:lnTo>
                  <a:pt x="471" y="792"/>
                </a:lnTo>
                <a:lnTo>
                  <a:pt x="471" y="663"/>
                </a:lnTo>
                <a:lnTo>
                  <a:pt x="471" y="415"/>
                </a:lnTo>
                <a:lnTo>
                  <a:pt x="471" y="78"/>
                </a:lnTo>
                <a:lnTo>
                  <a:pt x="471" y="66"/>
                </a:lnTo>
                <a:lnTo>
                  <a:pt x="471" y="66"/>
                </a:lnTo>
                <a:lnTo>
                  <a:pt x="467" y="66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7239230" y="4783176"/>
            <a:ext cx="571500" cy="1382712"/>
          </a:xfrm>
          <a:custGeom>
            <a:avLst/>
            <a:gdLst>
              <a:gd name="T0" fmla="*/ 313 w 360"/>
              <a:gd name="T1" fmla="*/ 81 h 871"/>
              <a:gd name="T2" fmla="*/ 224 w 360"/>
              <a:gd name="T3" fmla="*/ 26 h 871"/>
              <a:gd name="T4" fmla="*/ 179 w 360"/>
              <a:gd name="T5" fmla="*/ 0 h 871"/>
              <a:gd name="T6" fmla="*/ 132 w 360"/>
              <a:gd name="T7" fmla="*/ 29 h 871"/>
              <a:gd name="T8" fmla="*/ 47 w 360"/>
              <a:gd name="T9" fmla="*/ 81 h 871"/>
              <a:gd name="T10" fmla="*/ 47 w 360"/>
              <a:gd name="T11" fmla="*/ 81 h 871"/>
              <a:gd name="T12" fmla="*/ 0 w 360"/>
              <a:gd name="T13" fmla="*/ 81 h 871"/>
              <a:gd name="T14" fmla="*/ 0 w 360"/>
              <a:gd name="T15" fmla="*/ 192 h 871"/>
              <a:gd name="T16" fmla="*/ 0 w 360"/>
              <a:gd name="T17" fmla="*/ 255 h 871"/>
              <a:gd name="T18" fmla="*/ 0 w 360"/>
              <a:gd name="T19" fmla="*/ 409 h 871"/>
              <a:gd name="T20" fmla="*/ 0 w 360"/>
              <a:gd name="T21" fmla="*/ 501 h 871"/>
              <a:gd name="T22" fmla="*/ 0 w 360"/>
              <a:gd name="T23" fmla="*/ 633 h 871"/>
              <a:gd name="T24" fmla="*/ 0 w 360"/>
              <a:gd name="T25" fmla="*/ 708 h 871"/>
              <a:gd name="T26" fmla="*/ 0 w 360"/>
              <a:gd name="T27" fmla="*/ 741 h 871"/>
              <a:gd name="T28" fmla="*/ 0 w 360"/>
              <a:gd name="T29" fmla="*/ 850 h 871"/>
              <a:gd name="T30" fmla="*/ 0 w 360"/>
              <a:gd name="T31" fmla="*/ 871 h 871"/>
              <a:gd name="T32" fmla="*/ 54 w 360"/>
              <a:gd name="T33" fmla="*/ 871 h 871"/>
              <a:gd name="T34" fmla="*/ 179 w 360"/>
              <a:gd name="T35" fmla="*/ 871 h 871"/>
              <a:gd name="T36" fmla="*/ 181 w 360"/>
              <a:gd name="T37" fmla="*/ 871 h 871"/>
              <a:gd name="T38" fmla="*/ 342 w 360"/>
              <a:gd name="T39" fmla="*/ 871 h 871"/>
              <a:gd name="T40" fmla="*/ 360 w 360"/>
              <a:gd name="T41" fmla="*/ 871 h 871"/>
              <a:gd name="T42" fmla="*/ 360 w 360"/>
              <a:gd name="T43" fmla="*/ 668 h 871"/>
              <a:gd name="T44" fmla="*/ 360 w 360"/>
              <a:gd name="T45" fmla="*/ 614 h 871"/>
              <a:gd name="T46" fmla="*/ 360 w 360"/>
              <a:gd name="T47" fmla="*/ 453 h 871"/>
              <a:gd name="T48" fmla="*/ 360 w 360"/>
              <a:gd name="T49" fmla="*/ 276 h 871"/>
              <a:gd name="T50" fmla="*/ 360 w 360"/>
              <a:gd name="T51" fmla="*/ 182 h 871"/>
              <a:gd name="T52" fmla="*/ 360 w 360"/>
              <a:gd name="T53" fmla="*/ 100 h 871"/>
              <a:gd name="T54" fmla="*/ 360 w 360"/>
              <a:gd name="T55" fmla="*/ 81 h 871"/>
              <a:gd name="T56" fmla="*/ 313 w 360"/>
              <a:gd name="T57" fmla="*/ 81 h 8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871">
                <a:moveTo>
                  <a:pt x="313" y="81"/>
                </a:moveTo>
                <a:lnTo>
                  <a:pt x="224" y="26"/>
                </a:lnTo>
                <a:lnTo>
                  <a:pt x="179" y="0"/>
                </a:lnTo>
                <a:lnTo>
                  <a:pt x="132" y="29"/>
                </a:lnTo>
                <a:lnTo>
                  <a:pt x="47" y="81"/>
                </a:lnTo>
                <a:lnTo>
                  <a:pt x="47" y="81"/>
                </a:lnTo>
                <a:lnTo>
                  <a:pt x="0" y="81"/>
                </a:lnTo>
                <a:lnTo>
                  <a:pt x="0" y="192"/>
                </a:lnTo>
                <a:lnTo>
                  <a:pt x="0" y="255"/>
                </a:lnTo>
                <a:lnTo>
                  <a:pt x="0" y="409"/>
                </a:lnTo>
                <a:lnTo>
                  <a:pt x="0" y="501"/>
                </a:lnTo>
                <a:lnTo>
                  <a:pt x="0" y="633"/>
                </a:lnTo>
                <a:lnTo>
                  <a:pt x="0" y="708"/>
                </a:lnTo>
                <a:lnTo>
                  <a:pt x="0" y="741"/>
                </a:lnTo>
                <a:lnTo>
                  <a:pt x="0" y="850"/>
                </a:lnTo>
                <a:lnTo>
                  <a:pt x="0" y="871"/>
                </a:lnTo>
                <a:lnTo>
                  <a:pt x="54" y="871"/>
                </a:lnTo>
                <a:lnTo>
                  <a:pt x="179" y="871"/>
                </a:lnTo>
                <a:lnTo>
                  <a:pt x="181" y="871"/>
                </a:lnTo>
                <a:lnTo>
                  <a:pt x="342" y="871"/>
                </a:lnTo>
                <a:lnTo>
                  <a:pt x="360" y="871"/>
                </a:lnTo>
                <a:lnTo>
                  <a:pt x="360" y="668"/>
                </a:lnTo>
                <a:lnTo>
                  <a:pt x="360" y="614"/>
                </a:lnTo>
                <a:lnTo>
                  <a:pt x="360" y="453"/>
                </a:lnTo>
                <a:lnTo>
                  <a:pt x="360" y="276"/>
                </a:lnTo>
                <a:lnTo>
                  <a:pt x="360" y="182"/>
                </a:lnTo>
                <a:lnTo>
                  <a:pt x="360" y="100"/>
                </a:lnTo>
                <a:lnTo>
                  <a:pt x="360" y="81"/>
                </a:lnTo>
                <a:lnTo>
                  <a:pt x="313" y="81"/>
                </a:lnTo>
                <a:close/>
              </a:path>
            </a:pathLst>
          </a:custGeom>
          <a:solidFill>
            <a:srgbClr val="7849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1"/>
          <p:cNvSpPr>
            <a:spLocks/>
          </p:cNvSpPr>
          <p:nvPr userDrawn="1"/>
        </p:nvSpPr>
        <p:spPr bwMode="auto">
          <a:xfrm>
            <a:off x="8899755" y="5030826"/>
            <a:ext cx="127000" cy="330200"/>
          </a:xfrm>
          <a:custGeom>
            <a:avLst/>
            <a:gdLst>
              <a:gd name="T0" fmla="*/ 0 w 80"/>
              <a:gd name="T1" fmla="*/ 130 h 208"/>
              <a:gd name="T2" fmla="*/ 80 w 80"/>
              <a:gd name="T3" fmla="*/ 208 h 208"/>
              <a:gd name="T4" fmla="*/ 80 w 80"/>
              <a:gd name="T5" fmla="*/ 123 h 208"/>
              <a:gd name="T6" fmla="*/ 7 w 80"/>
              <a:gd name="T7" fmla="*/ 128 h 208"/>
              <a:gd name="T8" fmla="*/ 80 w 80"/>
              <a:gd name="T9" fmla="*/ 123 h 208"/>
              <a:gd name="T10" fmla="*/ 80 w 80"/>
              <a:gd name="T11" fmla="*/ 0 h 208"/>
              <a:gd name="T12" fmla="*/ 0 w 80"/>
              <a:gd name="T13" fmla="*/ 130 h 208"/>
              <a:gd name="T14" fmla="*/ 0 w 80"/>
              <a:gd name="T15" fmla="*/ 13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0" h="208">
                <a:moveTo>
                  <a:pt x="0" y="130"/>
                </a:moveTo>
                <a:lnTo>
                  <a:pt x="80" y="208"/>
                </a:lnTo>
                <a:lnTo>
                  <a:pt x="80" y="123"/>
                </a:lnTo>
                <a:lnTo>
                  <a:pt x="7" y="128"/>
                </a:lnTo>
                <a:lnTo>
                  <a:pt x="80" y="123"/>
                </a:lnTo>
                <a:lnTo>
                  <a:pt x="80" y="0"/>
                </a:lnTo>
                <a:lnTo>
                  <a:pt x="0" y="130"/>
                </a:lnTo>
                <a:lnTo>
                  <a:pt x="0" y="130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4"/>
          <p:cNvSpPr>
            <a:spLocks/>
          </p:cNvSpPr>
          <p:nvPr userDrawn="1"/>
        </p:nvSpPr>
        <p:spPr bwMode="auto">
          <a:xfrm>
            <a:off x="11134955" y="3567151"/>
            <a:ext cx="385762" cy="2598737"/>
          </a:xfrm>
          <a:custGeom>
            <a:avLst/>
            <a:gdLst>
              <a:gd name="T0" fmla="*/ 97 w 103"/>
              <a:gd name="T1" fmla="*/ 119 h 694"/>
              <a:gd name="T2" fmla="*/ 97 w 103"/>
              <a:gd name="T3" fmla="*/ 104 h 694"/>
              <a:gd name="T4" fmla="*/ 97 w 103"/>
              <a:gd name="T5" fmla="*/ 71 h 694"/>
              <a:gd name="T6" fmla="*/ 90 w 103"/>
              <a:gd name="T7" fmla="*/ 71 h 694"/>
              <a:gd name="T8" fmla="*/ 90 w 103"/>
              <a:gd name="T9" fmla="*/ 38 h 694"/>
              <a:gd name="T10" fmla="*/ 73 w 103"/>
              <a:gd name="T11" fmla="*/ 38 h 694"/>
              <a:gd name="T12" fmla="*/ 73 w 103"/>
              <a:gd name="T13" fmla="*/ 21 h 694"/>
              <a:gd name="T14" fmla="*/ 70 w 103"/>
              <a:gd name="T15" fmla="*/ 19 h 694"/>
              <a:gd name="T16" fmla="*/ 70 w 103"/>
              <a:gd name="T17" fmla="*/ 19 h 694"/>
              <a:gd name="T18" fmla="*/ 70 w 103"/>
              <a:gd name="T19" fmla="*/ 4 h 694"/>
              <a:gd name="T20" fmla="*/ 51 w 103"/>
              <a:gd name="T21" fmla="*/ 0 h 694"/>
              <a:gd name="T22" fmla="*/ 32 w 103"/>
              <a:gd name="T23" fmla="*/ 4 h 694"/>
              <a:gd name="T24" fmla="*/ 32 w 103"/>
              <a:gd name="T25" fmla="*/ 19 h 694"/>
              <a:gd name="T26" fmla="*/ 32 w 103"/>
              <a:gd name="T27" fmla="*/ 19 h 694"/>
              <a:gd name="T28" fmla="*/ 30 w 103"/>
              <a:gd name="T29" fmla="*/ 21 h 694"/>
              <a:gd name="T30" fmla="*/ 30 w 103"/>
              <a:gd name="T31" fmla="*/ 38 h 694"/>
              <a:gd name="T32" fmla="*/ 13 w 103"/>
              <a:gd name="T33" fmla="*/ 38 h 694"/>
              <a:gd name="T34" fmla="*/ 12 w 103"/>
              <a:gd name="T35" fmla="*/ 38 h 694"/>
              <a:gd name="T36" fmla="*/ 12 w 103"/>
              <a:gd name="T37" fmla="*/ 71 h 694"/>
              <a:gd name="T38" fmla="*/ 6 w 103"/>
              <a:gd name="T39" fmla="*/ 71 h 694"/>
              <a:gd name="T40" fmla="*/ 6 w 103"/>
              <a:gd name="T41" fmla="*/ 97 h 694"/>
              <a:gd name="T42" fmla="*/ 6 w 103"/>
              <a:gd name="T43" fmla="*/ 119 h 694"/>
              <a:gd name="T44" fmla="*/ 0 w 103"/>
              <a:gd name="T45" fmla="*/ 119 h 694"/>
              <a:gd name="T46" fmla="*/ 0 w 103"/>
              <a:gd name="T47" fmla="*/ 137 h 694"/>
              <a:gd name="T48" fmla="*/ 0 w 103"/>
              <a:gd name="T49" fmla="*/ 147 h 694"/>
              <a:gd name="T50" fmla="*/ 0 w 103"/>
              <a:gd name="T51" fmla="*/ 179 h 694"/>
              <a:gd name="T52" fmla="*/ 0 w 103"/>
              <a:gd name="T53" fmla="*/ 321 h 694"/>
              <a:gd name="T54" fmla="*/ 0 w 103"/>
              <a:gd name="T55" fmla="*/ 450 h 694"/>
              <a:gd name="T56" fmla="*/ 0 w 103"/>
              <a:gd name="T57" fmla="*/ 504 h 694"/>
              <a:gd name="T58" fmla="*/ 0 w 103"/>
              <a:gd name="T59" fmla="*/ 515 h 694"/>
              <a:gd name="T60" fmla="*/ 0 w 103"/>
              <a:gd name="T61" fmla="*/ 526 h 694"/>
              <a:gd name="T62" fmla="*/ 0 w 103"/>
              <a:gd name="T63" fmla="*/ 694 h 694"/>
              <a:gd name="T64" fmla="*/ 10 w 103"/>
              <a:gd name="T65" fmla="*/ 694 h 694"/>
              <a:gd name="T66" fmla="*/ 19 w 103"/>
              <a:gd name="T67" fmla="*/ 694 h 694"/>
              <a:gd name="T68" fmla="*/ 42 w 103"/>
              <a:gd name="T69" fmla="*/ 694 h 694"/>
              <a:gd name="T70" fmla="*/ 60 w 103"/>
              <a:gd name="T71" fmla="*/ 694 h 694"/>
              <a:gd name="T72" fmla="*/ 103 w 103"/>
              <a:gd name="T73" fmla="*/ 694 h 694"/>
              <a:gd name="T74" fmla="*/ 103 w 103"/>
              <a:gd name="T75" fmla="*/ 685 h 694"/>
              <a:gd name="T76" fmla="*/ 103 w 103"/>
              <a:gd name="T77" fmla="*/ 576 h 694"/>
              <a:gd name="T78" fmla="*/ 103 w 103"/>
              <a:gd name="T79" fmla="*/ 485 h 694"/>
              <a:gd name="T80" fmla="*/ 103 w 103"/>
              <a:gd name="T81" fmla="*/ 450 h 694"/>
              <a:gd name="T82" fmla="*/ 103 w 103"/>
              <a:gd name="T83" fmla="*/ 349 h 694"/>
              <a:gd name="T84" fmla="*/ 103 w 103"/>
              <a:gd name="T85" fmla="*/ 328 h 694"/>
              <a:gd name="T86" fmla="*/ 103 w 103"/>
              <a:gd name="T87" fmla="*/ 147 h 694"/>
              <a:gd name="T88" fmla="*/ 103 w 103"/>
              <a:gd name="T89" fmla="*/ 124 h 694"/>
              <a:gd name="T90" fmla="*/ 103 w 103"/>
              <a:gd name="T91" fmla="*/ 119 h 694"/>
              <a:gd name="T92" fmla="*/ 97 w 103"/>
              <a:gd name="T93" fmla="*/ 119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" h="694">
                <a:moveTo>
                  <a:pt x="97" y="119"/>
                </a:moveTo>
                <a:cubicBezTo>
                  <a:pt x="97" y="104"/>
                  <a:pt x="97" y="104"/>
                  <a:pt x="97" y="104"/>
                </a:cubicBezTo>
                <a:cubicBezTo>
                  <a:pt x="97" y="71"/>
                  <a:pt x="97" y="71"/>
                  <a:pt x="97" y="71"/>
                </a:cubicBezTo>
                <a:cubicBezTo>
                  <a:pt x="90" y="71"/>
                  <a:pt x="90" y="71"/>
                  <a:pt x="90" y="71"/>
                </a:cubicBezTo>
                <a:cubicBezTo>
                  <a:pt x="90" y="38"/>
                  <a:pt x="90" y="38"/>
                  <a:pt x="90" y="38"/>
                </a:cubicBezTo>
                <a:cubicBezTo>
                  <a:pt x="73" y="38"/>
                  <a:pt x="73" y="38"/>
                  <a:pt x="73" y="38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2" y="20"/>
                  <a:pt x="70" y="19"/>
                </a:cubicBezTo>
                <a:cubicBezTo>
                  <a:pt x="70" y="19"/>
                  <a:pt x="70" y="19"/>
                  <a:pt x="70" y="19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65" y="0"/>
                  <a:pt x="51" y="0"/>
                </a:cubicBezTo>
                <a:cubicBezTo>
                  <a:pt x="37" y="0"/>
                  <a:pt x="32" y="4"/>
                  <a:pt x="32" y="4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0" y="20"/>
                  <a:pt x="30" y="21"/>
                  <a:pt x="30" y="21"/>
                </a:cubicBezTo>
                <a:cubicBezTo>
                  <a:pt x="30" y="38"/>
                  <a:pt x="30" y="38"/>
                  <a:pt x="30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71"/>
                  <a:pt x="12" y="71"/>
                  <a:pt x="12" y="71"/>
                </a:cubicBezTo>
                <a:cubicBezTo>
                  <a:pt x="6" y="71"/>
                  <a:pt x="6" y="71"/>
                  <a:pt x="6" y="71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9"/>
                  <a:pt x="6" y="119"/>
                  <a:pt x="6" y="119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37"/>
                  <a:pt x="0" y="137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79"/>
                  <a:pt x="0" y="179"/>
                  <a:pt x="0" y="179"/>
                </a:cubicBezTo>
                <a:cubicBezTo>
                  <a:pt x="0" y="321"/>
                  <a:pt x="0" y="321"/>
                  <a:pt x="0" y="321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26"/>
                  <a:pt x="0" y="526"/>
                  <a:pt x="0" y="526"/>
                </a:cubicBezTo>
                <a:cubicBezTo>
                  <a:pt x="0" y="694"/>
                  <a:pt x="0" y="694"/>
                  <a:pt x="0" y="694"/>
                </a:cubicBezTo>
                <a:cubicBezTo>
                  <a:pt x="10" y="694"/>
                  <a:pt x="10" y="694"/>
                  <a:pt x="10" y="694"/>
                </a:cubicBezTo>
                <a:cubicBezTo>
                  <a:pt x="19" y="694"/>
                  <a:pt x="19" y="694"/>
                  <a:pt x="19" y="694"/>
                </a:cubicBezTo>
                <a:cubicBezTo>
                  <a:pt x="42" y="694"/>
                  <a:pt x="42" y="694"/>
                  <a:pt x="42" y="694"/>
                </a:cubicBezTo>
                <a:cubicBezTo>
                  <a:pt x="60" y="694"/>
                  <a:pt x="60" y="694"/>
                  <a:pt x="60" y="694"/>
                </a:cubicBezTo>
                <a:cubicBezTo>
                  <a:pt x="103" y="694"/>
                  <a:pt x="103" y="694"/>
                  <a:pt x="103" y="694"/>
                </a:cubicBezTo>
                <a:cubicBezTo>
                  <a:pt x="103" y="685"/>
                  <a:pt x="103" y="685"/>
                  <a:pt x="103" y="685"/>
                </a:cubicBezTo>
                <a:cubicBezTo>
                  <a:pt x="103" y="576"/>
                  <a:pt x="103" y="576"/>
                  <a:pt x="103" y="576"/>
                </a:cubicBezTo>
                <a:cubicBezTo>
                  <a:pt x="103" y="485"/>
                  <a:pt x="103" y="485"/>
                  <a:pt x="103" y="485"/>
                </a:cubicBezTo>
                <a:cubicBezTo>
                  <a:pt x="103" y="450"/>
                  <a:pt x="103" y="450"/>
                  <a:pt x="103" y="450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03" y="328"/>
                  <a:pt x="103" y="328"/>
                  <a:pt x="103" y="328"/>
                </a:cubicBezTo>
                <a:cubicBezTo>
                  <a:pt x="103" y="147"/>
                  <a:pt x="103" y="147"/>
                  <a:pt x="103" y="147"/>
                </a:cubicBezTo>
                <a:cubicBezTo>
                  <a:pt x="103" y="124"/>
                  <a:pt x="103" y="124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lnTo>
                  <a:pt x="97" y="119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5"/>
          <p:cNvSpPr>
            <a:spLocks/>
          </p:cNvSpPr>
          <p:nvPr userDrawn="1"/>
        </p:nvSpPr>
        <p:spPr bwMode="auto">
          <a:xfrm>
            <a:off x="8118705" y="4038638"/>
            <a:ext cx="549275" cy="2127250"/>
          </a:xfrm>
          <a:custGeom>
            <a:avLst/>
            <a:gdLst>
              <a:gd name="T0" fmla="*/ 92 w 147"/>
              <a:gd name="T1" fmla="*/ 0 h 568"/>
              <a:gd name="T2" fmla="*/ 51 w 147"/>
              <a:gd name="T3" fmla="*/ 19 h 568"/>
              <a:gd name="T4" fmla="*/ 0 w 147"/>
              <a:gd name="T5" fmla="*/ 54 h 568"/>
              <a:gd name="T6" fmla="*/ 0 w 147"/>
              <a:gd name="T7" fmla="*/ 85 h 568"/>
              <a:gd name="T8" fmla="*/ 0 w 147"/>
              <a:gd name="T9" fmla="*/ 100 h 568"/>
              <a:gd name="T10" fmla="*/ 0 w 147"/>
              <a:gd name="T11" fmla="*/ 128 h 568"/>
              <a:gd name="T12" fmla="*/ 0 w 147"/>
              <a:gd name="T13" fmla="*/ 151 h 568"/>
              <a:gd name="T14" fmla="*/ 0 w 147"/>
              <a:gd name="T15" fmla="*/ 184 h 568"/>
              <a:gd name="T16" fmla="*/ 0 w 147"/>
              <a:gd name="T17" fmla="*/ 201 h 568"/>
              <a:gd name="T18" fmla="*/ 0 w 147"/>
              <a:gd name="T19" fmla="*/ 235 h 568"/>
              <a:gd name="T20" fmla="*/ 0 w 147"/>
              <a:gd name="T21" fmla="*/ 269 h 568"/>
              <a:gd name="T22" fmla="*/ 0 w 147"/>
              <a:gd name="T23" fmla="*/ 302 h 568"/>
              <a:gd name="T24" fmla="*/ 0 w 147"/>
              <a:gd name="T25" fmla="*/ 333 h 568"/>
              <a:gd name="T26" fmla="*/ 0 w 147"/>
              <a:gd name="T27" fmla="*/ 353 h 568"/>
              <a:gd name="T28" fmla="*/ 0 w 147"/>
              <a:gd name="T29" fmla="*/ 370 h 568"/>
              <a:gd name="T30" fmla="*/ 0 w 147"/>
              <a:gd name="T31" fmla="*/ 386 h 568"/>
              <a:gd name="T32" fmla="*/ 0 w 147"/>
              <a:gd name="T33" fmla="*/ 420 h 568"/>
              <a:gd name="T34" fmla="*/ 0 w 147"/>
              <a:gd name="T35" fmla="*/ 454 h 568"/>
              <a:gd name="T36" fmla="*/ 0 w 147"/>
              <a:gd name="T37" fmla="*/ 488 h 568"/>
              <a:gd name="T38" fmla="*/ 0 w 147"/>
              <a:gd name="T39" fmla="*/ 521 h 568"/>
              <a:gd name="T40" fmla="*/ 0 w 147"/>
              <a:gd name="T41" fmla="*/ 544 h 568"/>
              <a:gd name="T42" fmla="*/ 76 w 147"/>
              <a:gd name="T43" fmla="*/ 568 h 568"/>
              <a:gd name="T44" fmla="*/ 147 w 147"/>
              <a:gd name="T45" fmla="*/ 568 h 568"/>
              <a:gd name="T46" fmla="*/ 147 w 147"/>
              <a:gd name="T47" fmla="*/ 549 h 568"/>
              <a:gd name="T48" fmla="*/ 147 w 147"/>
              <a:gd name="T49" fmla="*/ 516 h 568"/>
              <a:gd name="T50" fmla="*/ 147 w 147"/>
              <a:gd name="T51" fmla="*/ 482 h 568"/>
              <a:gd name="T52" fmla="*/ 147 w 147"/>
              <a:gd name="T53" fmla="*/ 466 h 568"/>
              <a:gd name="T54" fmla="*/ 147 w 147"/>
              <a:gd name="T55" fmla="*/ 432 h 568"/>
              <a:gd name="T56" fmla="*/ 147 w 147"/>
              <a:gd name="T57" fmla="*/ 398 h 568"/>
              <a:gd name="T58" fmla="*/ 147 w 147"/>
              <a:gd name="T59" fmla="*/ 372 h 568"/>
              <a:gd name="T60" fmla="*/ 147 w 147"/>
              <a:gd name="T61" fmla="*/ 348 h 568"/>
              <a:gd name="T62" fmla="*/ 147 w 147"/>
              <a:gd name="T63" fmla="*/ 314 h 568"/>
              <a:gd name="T64" fmla="*/ 147 w 147"/>
              <a:gd name="T65" fmla="*/ 280 h 568"/>
              <a:gd name="T66" fmla="*/ 147 w 147"/>
              <a:gd name="T67" fmla="*/ 252 h 568"/>
              <a:gd name="T68" fmla="*/ 147 w 147"/>
              <a:gd name="T69" fmla="*/ 230 h 568"/>
              <a:gd name="T70" fmla="*/ 147 w 147"/>
              <a:gd name="T71" fmla="*/ 196 h 568"/>
              <a:gd name="T72" fmla="*/ 147 w 147"/>
              <a:gd name="T73" fmla="*/ 162 h 568"/>
              <a:gd name="T74" fmla="*/ 147 w 147"/>
              <a:gd name="T75" fmla="*/ 145 h 568"/>
              <a:gd name="T76" fmla="*/ 147 w 147"/>
              <a:gd name="T77" fmla="*/ 112 h 568"/>
              <a:gd name="T78" fmla="*/ 147 w 147"/>
              <a:gd name="T79" fmla="*/ 85 h 568"/>
              <a:gd name="T80" fmla="*/ 147 w 147"/>
              <a:gd name="T81" fmla="*/ 77 h 568"/>
              <a:gd name="T82" fmla="*/ 147 w 147"/>
              <a:gd name="T83" fmla="*/ 50 h 568"/>
              <a:gd name="T84" fmla="*/ 134 w 147"/>
              <a:gd name="T85" fmla="*/ 2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7" h="568">
                <a:moveTo>
                  <a:pt x="134" y="23"/>
                </a:moveTo>
                <a:cubicBezTo>
                  <a:pt x="134" y="23"/>
                  <a:pt x="121" y="0"/>
                  <a:pt x="92" y="0"/>
                </a:cubicBezTo>
                <a:cubicBezTo>
                  <a:pt x="85" y="0"/>
                  <a:pt x="78" y="3"/>
                  <a:pt x="72" y="5"/>
                </a:cubicBezTo>
                <a:cubicBezTo>
                  <a:pt x="60" y="11"/>
                  <a:pt x="51" y="18"/>
                  <a:pt x="51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24" y="32"/>
                  <a:pt x="0" y="54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2"/>
                  <a:pt x="0" y="252"/>
                  <a:pt x="0" y="252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77"/>
                  <a:pt x="0" y="377"/>
                  <a:pt x="0" y="377"/>
                </a:cubicBezTo>
                <a:cubicBezTo>
                  <a:pt x="0" y="386"/>
                  <a:pt x="0" y="386"/>
                  <a:pt x="0" y="386"/>
                </a:cubicBezTo>
                <a:cubicBezTo>
                  <a:pt x="0" y="403"/>
                  <a:pt x="0" y="403"/>
                  <a:pt x="0" y="403"/>
                </a:cubicBezTo>
                <a:cubicBezTo>
                  <a:pt x="0" y="420"/>
                  <a:pt x="0" y="420"/>
                  <a:pt x="0" y="420"/>
                </a:cubicBezTo>
                <a:cubicBezTo>
                  <a:pt x="0" y="437"/>
                  <a:pt x="0" y="437"/>
                  <a:pt x="0" y="437"/>
                </a:cubicBezTo>
                <a:cubicBezTo>
                  <a:pt x="0" y="454"/>
                  <a:pt x="0" y="454"/>
                  <a:pt x="0" y="454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521"/>
                  <a:pt x="0" y="521"/>
                  <a:pt x="0" y="521"/>
                </a:cubicBezTo>
                <a:cubicBezTo>
                  <a:pt x="0" y="538"/>
                  <a:pt x="0" y="538"/>
                  <a:pt x="0" y="538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68"/>
                  <a:pt x="0" y="568"/>
                  <a:pt x="0" y="568"/>
                </a:cubicBezTo>
                <a:cubicBezTo>
                  <a:pt x="76" y="568"/>
                  <a:pt x="76" y="568"/>
                  <a:pt x="76" y="568"/>
                </a:cubicBezTo>
                <a:cubicBezTo>
                  <a:pt x="99" y="568"/>
                  <a:pt x="99" y="568"/>
                  <a:pt x="99" y="568"/>
                </a:cubicBezTo>
                <a:cubicBezTo>
                  <a:pt x="147" y="568"/>
                  <a:pt x="147" y="568"/>
                  <a:pt x="147" y="568"/>
                </a:cubicBezTo>
                <a:cubicBezTo>
                  <a:pt x="147" y="550"/>
                  <a:pt x="147" y="550"/>
                  <a:pt x="147" y="550"/>
                </a:cubicBezTo>
                <a:cubicBezTo>
                  <a:pt x="147" y="549"/>
                  <a:pt x="147" y="549"/>
                  <a:pt x="147" y="549"/>
                </a:cubicBezTo>
                <a:cubicBezTo>
                  <a:pt x="147" y="533"/>
                  <a:pt x="147" y="533"/>
                  <a:pt x="147" y="533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47" y="499"/>
                  <a:pt x="147" y="499"/>
                  <a:pt x="147" y="499"/>
                </a:cubicBezTo>
                <a:cubicBezTo>
                  <a:pt x="147" y="482"/>
                  <a:pt x="147" y="482"/>
                  <a:pt x="147" y="482"/>
                </a:cubicBezTo>
                <a:cubicBezTo>
                  <a:pt x="147" y="469"/>
                  <a:pt x="147" y="469"/>
                  <a:pt x="147" y="469"/>
                </a:cubicBezTo>
                <a:cubicBezTo>
                  <a:pt x="147" y="466"/>
                  <a:pt x="147" y="466"/>
                  <a:pt x="147" y="466"/>
                </a:cubicBezTo>
                <a:cubicBezTo>
                  <a:pt x="147" y="449"/>
                  <a:pt x="147" y="449"/>
                  <a:pt x="147" y="449"/>
                </a:cubicBezTo>
                <a:cubicBezTo>
                  <a:pt x="147" y="432"/>
                  <a:pt x="147" y="432"/>
                  <a:pt x="147" y="432"/>
                </a:cubicBezTo>
                <a:cubicBezTo>
                  <a:pt x="147" y="415"/>
                  <a:pt x="147" y="415"/>
                  <a:pt x="147" y="415"/>
                </a:cubicBezTo>
                <a:cubicBezTo>
                  <a:pt x="147" y="398"/>
                  <a:pt x="147" y="398"/>
                  <a:pt x="147" y="398"/>
                </a:cubicBezTo>
                <a:cubicBezTo>
                  <a:pt x="147" y="381"/>
                  <a:pt x="147" y="381"/>
                  <a:pt x="147" y="381"/>
                </a:cubicBezTo>
                <a:cubicBezTo>
                  <a:pt x="147" y="372"/>
                  <a:pt x="147" y="372"/>
                  <a:pt x="147" y="372"/>
                </a:cubicBezTo>
                <a:cubicBezTo>
                  <a:pt x="147" y="365"/>
                  <a:pt x="147" y="365"/>
                  <a:pt x="147" y="365"/>
                </a:cubicBezTo>
                <a:cubicBezTo>
                  <a:pt x="147" y="348"/>
                  <a:pt x="147" y="348"/>
                  <a:pt x="147" y="348"/>
                </a:cubicBezTo>
                <a:cubicBezTo>
                  <a:pt x="147" y="331"/>
                  <a:pt x="147" y="331"/>
                  <a:pt x="147" y="331"/>
                </a:cubicBezTo>
                <a:cubicBezTo>
                  <a:pt x="147" y="314"/>
                  <a:pt x="147" y="314"/>
                  <a:pt x="147" y="314"/>
                </a:cubicBezTo>
                <a:cubicBezTo>
                  <a:pt x="147" y="297"/>
                  <a:pt x="147" y="297"/>
                  <a:pt x="147" y="297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63"/>
                  <a:pt x="147" y="263"/>
                  <a:pt x="147" y="263"/>
                </a:cubicBezTo>
                <a:cubicBezTo>
                  <a:pt x="147" y="252"/>
                  <a:pt x="147" y="252"/>
                  <a:pt x="147" y="252"/>
                </a:cubicBezTo>
                <a:cubicBezTo>
                  <a:pt x="147" y="247"/>
                  <a:pt x="147" y="247"/>
                  <a:pt x="147" y="247"/>
                </a:cubicBezTo>
                <a:cubicBezTo>
                  <a:pt x="147" y="230"/>
                  <a:pt x="147" y="230"/>
                  <a:pt x="147" y="230"/>
                </a:cubicBezTo>
                <a:cubicBezTo>
                  <a:pt x="147" y="213"/>
                  <a:pt x="147" y="213"/>
                  <a:pt x="147" y="213"/>
                </a:cubicBezTo>
                <a:cubicBezTo>
                  <a:pt x="147" y="196"/>
                  <a:pt x="147" y="196"/>
                  <a:pt x="147" y="196"/>
                </a:cubicBezTo>
                <a:cubicBezTo>
                  <a:pt x="147" y="179"/>
                  <a:pt x="147" y="179"/>
                  <a:pt x="147" y="179"/>
                </a:cubicBezTo>
                <a:cubicBezTo>
                  <a:pt x="147" y="162"/>
                  <a:pt x="147" y="162"/>
                  <a:pt x="147" y="162"/>
                </a:cubicBezTo>
                <a:cubicBezTo>
                  <a:pt x="147" y="159"/>
                  <a:pt x="147" y="159"/>
                  <a:pt x="147" y="159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83"/>
                  <a:pt x="147" y="83"/>
                  <a:pt x="147" y="83"/>
                </a:cubicBezTo>
                <a:cubicBezTo>
                  <a:pt x="147" y="77"/>
                  <a:pt x="147" y="77"/>
                  <a:pt x="147" y="77"/>
                </a:cubicBezTo>
                <a:cubicBezTo>
                  <a:pt x="147" y="65"/>
                  <a:pt x="147" y="65"/>
                  <a:pt x="147" y="65"/>
                </a:cubicBezTo>
                <a:cubicBezTo>
                  <a:pt x="147" y="50"/>
                  <a:pt x="147" y="50"/>
                  <a:pt x="147" y="50"/>
                </a:cubicBezTo>
                <a:cubicBezTo>
                  <a:pt x="147" y="36"/>
                  <a:pt x="147" y="36"/>
                  <a:pt x="147" y="36"/>
                </a:cubicBezTo>
                <a:cubicBezTo>
                  <a:pt x="147" y="36"/>
                  <a:pt x="143" y="30"/>
                  <a:pt x="134" y="23"/>
                </a:cubicBez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6"/>
          <p:cNvSpPr>
            <a:spLocks/>
          </p:cNvSpPr>
          <p:nvPr userDrawn="1"/>
        </p:nvSpPr>
        <p:spPr bwMode="auto">
          <a:xfrm>
            <a:off x="8904517" y="3956088"/>
            <a:ext cx="490537" cy="2209800"/>
          </a:xfrm>
          <a:custGeom>
            <a:avLst/>
            <a:gdLst>
              <a:gd name="T0" fmla="*/ 276 w 309"/>
              <a:gd name="T1" fmla="*/ 512 h 1392"/>
              <a:gd name="T2" fmla="*/ 276 w 309"/>
              <a:gd name="T3" fmla="*/ 399 h 1392"/>
              <a:gd name="T4" fmla="*/ 245 w 309"/>
              <a:gd name="T5" fmla="*/ 399 h 1392"/>
              <a:gd name="T6" fmla="*/ 245 w 309"/>
              <a:gd name="T7" fmla="*/ 328 h 1392"/>
              <a:gd name="T8" fmla="*/ 245 w 309"/>
              <a:gd name="T9" fmla="*/ 323 h 1392"/>
              <a:gd name="T10" fmla="*/ 245 w 309"/>
              <a:gd name="T11" fmla="*/ 146 h 1392"/>
              <a:gd name="T12" fmla="*/ 245 w 309"/>
              <a:gd name="T13" fmla="*/ 40 h 1392"/>
              <a:gd name="T14" fmla="*/ 231 w 309"/>
              <a:gd name="T15" fmla="*/ 40 h 1392"/>
              <a:gd name="T16" fmla="*/ 186 w 309"/>
              <a:gd name="T17" fmla="*/ 40 h 1392"/>
              <a:gd name="T18" fmla="*/ 186 w 309"/>
              <a:gd name="T19" fmla="*/ 26 h 1392"/>
              <a:gd name="T20" fmla="*/ 179 w 309"/>
              <a:gd name="T21" fmla="*/ 26 h 1392"/>
              <a:gd name="T22" fmla="*/ 179 w 309"/>
              <a:gd name="T23" fmla="*/ 0 h 1392"/>
              <a:gd name="T24" fmla="*/ 129 w 309"/>
              <a:gd name="T25" fmla="*/ 0 h 1392"/>
              <a:gd name="T26" fmla="*/ 129 w 309"/>
              <a:gd name="T27" fmla="*/ 26 h 1392"/>
              <a:gd name="T28" fmla="*/ 122 w 309"/>
              <a:gd name="T29" fmla="*/ 26 h 1392"/>
              <a:gd name="T30" fmla="*/ 122 w 309"/>
              <a:gd name="T31" fmla="*/ 40 h 1392"/>
              <a:gd name="T32" fmla="*/ 63 w 309"/>
              <a:gd name="T33" fmla="*/ 40 h 1392"/>
              <a:gd name="T34" fmla="*/ 63 w 309"/>
              <a:gd name="T35" fmla="*/ 49 h 1392"/>
              <a:gd name="T36" fmla="*/ 63 w 309"/>
              <a:gd name="T37" fmla="*/ 49 h 1392"/>
              <a:gd name="T38" fmla="*/ 63 w 309"/>
              <a:gd name="T39" fmla="*/ 142 h 1392"/>
              <a:gd name="T40" fmla="*/ 63 w 309"/>
              <a:gd name="T41" fmla="*/ 146 h 1392"/>
              <a:gd name="T42" fmla="*/ 63 w 309"/>
              <a:gd name="T43" fmla="*/ 328 h 1392"/>
              <a:gd name="T44" fmla="*/ 63 w 309"/>
              <a:gd name="T45" fmla="*/ 399 h 1392"/>
              <a:gd name="T46" fmla="*/ 33 w 309"/>
              <a:gd name="T47" fmla="*/ 399 h 1392"/>
              <a:gd name="T48" fmla="*/ 33 w 309"/>
              <a:gd name="T49" fmla="*/ 413 h 1392"/>
              <a:gd name="T50" fmla="*/ 33 w 309"/>
              <a:gd name="T51" fmla="*/ 512 h 1392"/>
              <a:gd name="T52" fmla="*/ 0 w 309"/>
              <a:gd name="T53" fmla="*/ 512 h 1392"/>
              <a:gd name="T54" fmla="*/ 0 w 309"/>
              <a:gd name="T55" fmla="*/ 543 h 1392"/>
              <a:gd name="T56" fmla="*/ 0 w 309"/>
              <a:gd name="T57" fmla="*/ 672 h 1392"/>
              <a:gd name="T58" fmla="*/ 0 w 309"/>
              <a:gd name="T59" fmla="*/ 946 h 1392"/>
              <a:gd name="T60" fmla="*/ 0 w 309"/>
              <a:gd name="T61" fmla="*/ 1326 h 1392"/>
              <a:gd name="T62" fmla="*/ 0 w 309"/>
              <a:gd name="T63" fmla="*/ 1392 h 1392"/>
              <a:gd name="T64" fmla="*/ 23 w 309"/>
              <a:gd name="T65" fmla="*/ 1392 h 1392"/>
              <a:gd name="T66" fmla="*/ 33 w 309"/>
              <a:gd name="T67" fmla="*/ 1392 h 1392"/>
              <a:gd name="T68" fmla="*/ 37 w 309"/>
              <a:gd name="T69" fmla="*/ 1392 h 1392"/>
              <a:gd name="T70" fmla="*/ 61 w 309"/>
              <a:gd name="T71" fmla="*/ 1392 h 1392"/>
              <a:gd name="T72" fmla="*/ 63 w 309"/>
              <a:gd name="T73" fmla="*/ 1392 h 1392"/>
              <a:gd name="T74" fmla="*/ 122 w 309"/>
              <a:gd name="T75" fmla="*/ 1392 h 1392"/>
              <a:gd name="T76" fmla="*/ 186 w 309"/>
              <a:gd name="T77" fmla="*/ 1392 h 1392"/>
              <a:gd name="T78" fmla="*/ 245 w 309"/>
              <a:gd name="T79" fmla="*/ 1392 h 1392"/>
              <a:gd name="T80" fmla="*/ 276 w 309"/>
              <a:gd name="T81" fmla="*/ 1392 h 1392"/>
              <a:gd name="T82" fmla="*/ 309 w 309"/>
              <a:gd name="T83" fmla="*/ 1392 h 1392"/>
              <a:gd name="T84" fmla="*/ 309 w 309"/>
              <a:gd name="T85" fmla="*/ 1298 h 1392"/>
              <a:gd name="T86" fmla="*/ 309 w 309"/>
              <a:gd name="T87" fmla="*/ 986 h 1392"/>
              <a:gd name="T88" fmla="*/ 309 w 309"/>
              <a:gd name="T89" fmla="*/ 946 h 1392"/>
              <a:gd name="T90" fmla="*/ 309 w 309"/>
              <a:gd name="T91" fmla="*/ 908 h 1392"/>
              <a:gd name="T92" fmla="*/ 309 w 309"/>
              <a:gd name="T93" fmla="*/ 562 h 1392"/>
              <a:gd name="T94" fmla="*/ 309 w 309"/>
              <a:gd name="T95" fmla="*/ 512 h 1392"/>
              <a:gd name="T96" fmla="*/ 276 w 309"/>
              <a:gd name="T97" fmla="*/ 51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9" h="1392">
                <a:moveTo>
                  <a:pt x="276" y="512"/>
                </a:moveTo>
                <a:lnTo>
                  <a:pt x="276" y="399"/>
                </a:lnTo>
                <a:lnTo>
                  <a:pt x="245" y="399"/>
                </a:lnTo>
                <a:lnTo>
                  <a:pt x="245" y="328"/>
                </a:lnTo>
                <a:lnTo>
                  <a:pt x="245" y="323"/>
                </a:lnTo>
                <a:lnTo>
                  <a:pt x="245" y="146"/>
                </a:lnTo>
                <a:lnTo>
                  <a:pt x="245" y="40"/>
                </a:lnTo>
                <a:lnTo>
                  <a:pt x="231" y="40"/>
                </a:lnTo>
                <a:lnTo>
                  <a:pt x="186" y="40"/>
                </a:lnTo>
                <a:lnTo>
                  <a:pt x="186" y="26"/>
                </a:lnTo>
                <a:lnTo>
                  <a:pt x="179" y="26"/>
                </a:lnTo>
                <a:lnTo>
                  <a:pt x="179" y="0"/>
                </a:lnTo>
                <a:lnTo>
                  <a:pt x="129" y="0"/>
                </a:lnTo>
                <a:lnTo>
                  <a:pt x="129" y="26"/>
                </a:lnTo>
                <a:lnTo>
                  <a:pt x="122" y="26"/>
                </a:lnTo>
                <a:lnTo>
                  <a:pt x="122" y="40"/>
                </a:lnTo>
                <a:lnTo>
                  <a:pt x="63" y="40"/>
                </a:lnTo>
                <a:lnTo>
                  <a:pt x="63" y="49"/>
                </a:lnTo>
                <a:lnTo>
                  <a:pt x="63" y="49"/>
                </a:lnTo>
                <a:lnTo>
                  <a:pt x="63" y="142"/>
                </a:lnTo>
                <a:lnTo>
                  <a:pt x="63" y="146"/>
                </a:lnTo>
                <a:lnTo>
                  <a:pt x="63" y="328"/>
                </a:lnTo>
                <a:lnTo>
                  <a:pt x="63" y="399"/>
                </a:lnTo>
                <a:lnTo>
                  <a:pt x="33" y="399"/>
                </a:lnTo>
                <a:lnTo>
                  <a:pt x="33" y="413"/>
                </a:lnTo>
                <a:lnTo>
                  <a:pt x="33" y="512"/>
                </a:lnTo>
                <a:lnTo>
                  <a:pt x="0" y="512"/>
                </a:lnTo>
                <a:lnTo>
                  <a:pt x="0" y="543"/>
                </a:lnTo>
                <a:lnTo>
                  <a:pt x="0" y="672"/>
                </a:lnTo>
                <a:lnTo>
                  <a:pt x="0" y="946"/>
                </a:lnTo>
                <a:lnTo>
                  <a:pt x="0" y="1326"/>
                </a:lnTo>
                <a:lnTo>
                  <a:pt x="0" y="1392"/>
                </a:lnTo>
                <a:lnTo>
                  <a:pt x="23" y="1392"/>
                </a:lnTo>
                <a:lnTo>
                  <a:pt x="33" y="1392"/>
                </a:lnTo>
                <a:lnTo>
                  <a:pt x="37" y="1392"/>
                </a:lnTo>
                <a:lnTo>
                  <a:pt x="61" y="1392"/>
                </a:lnTo>
                <a:lnTo>
                  <a:pt x="63" y="1392"/>
                </a:lnTo>
                <a:lnTo>
                  <a:pt x="122" y="1392"/>
                </a:lnTo>
                <a:lnTo>
                  <a:pt x="186" y="1392"/>
                </a:lnTo>
                <a:lnTo>
                  <a:pt x="245" y="1392"/>
                </a:lnTo>
                <a:lnTo>
                  <a:pt x="276" y="1392"/>
                </a:lnTo>
                <a:lnTo>
                  <a:pt x="309" y="1392"/>
                </a:lnTo>
                <a:lnTo>
                  <a:pt x="309" y="1298"/>
                </a:lnTo>
                <a:lnTo>
                  <a:pt x="309" y="986"/>
                </a:lnTo>
                <a:lnTo>
                  <a:pt x="309" y="946"/>
                </a:lnTo>
                <a:lnTo>
                  <a:pt x="309" y="908"/>
                </a:lnTo>
                <a:lnTo>
                  <a:pt x="309" y="562"/>
                </a:lnTo>
                <a:lnTo>
                  <a:pt x="309" y="512"/>
                </a:lnTo>
                <a:lnTo>
                  <a:pt x="276" y="512"/>
                </a:lnTo>
                <a:close/>
              </a:path>
            </a:pathLst>
          </a:custGeom>
          <a:solidFill>
            <a:srgbClr val="721F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7"/>
          <p:cNvSpPr>
            <a:spLocks/>
          </p:cNvSpPr>
          <p:nvPr userDrawn="1"/>
        </p:nvSpPr>
        <p:spPr bwMode="auto">
          <a:xfrm>
            <a:off x="9880830" y="2735301"/>
            <a:ext cx="520700" cy="3430587"/>
          </a:xfrm>
          <a:custGeom>
            <a:avLst/>
            <a:gdLst>
              <a:gd name="T0" fmla="*/ 134 w 139"/>
              <a:gd name="T1" fmla="*/ 102 h 916"/>
              <a:gd name="T2" fmla="*/ 125 w 139"/>
              <a:gd name="T3" fmla="*/ 95 h 916"/>
              <a:gd name="T4" fmla="*/ 120 w 139"/>
              <a:gd name="T5" fmla="*/ 92 h 916"/>
              <a:gd name="T6" fmla="*/ 112 w 139"/>
              <a:gd name="T7" fmla="*/ 86 h 916"/>
              <a:gd name="T8" fmla="*/ 97 w 139"/>
              <a:gd name="T9" fmla="*/ 82 h 916"/>
              <a:gd name="T10" fmla="*/ 72 w 139"/>
              <a:gd name="T11" fmla="*/ 82 h 916"/>
              <a:gd name="T12" fmla="*/ 71 w 139"/>
              <a:gd name="T13" fmla="*/ 80 h 916"/>
              <a:gd name="T14" fmla="*/ 73 w 139"/>
              <a:gd name="T15" fmla="*/ 76 h 916"/>
              <a:gd name="T16" fmla="*/ 71 w 139"/>
              <a:gd name="T17" fmla="*/ 73 h 916"/>
              <a:gd name="T18" fmla="*/ 72 w 139"/>
              <a:gd name="T19" fmla="*/ 71 h 916"/>
              <a:gd name="T20" fmla="*/ 72 w 139"/>
              <a:gd name="T21" fmla="*/ 68 h 916"/>
              <a:gd name="T22" fmla="*/ 71 w 139"/>
              <a:gd name="T23" fmla="*/ 66 h 916"/>
              <a:gd name="T24" fmla="*/ 73 w 139"/>
              <a:gd name="T25" fmla="*/ 63 h 916"/>
              <a:gd name="T26" fmla="*/ 71 w 139"/>
              <a:gd name="T27" fmla="*/ 59 h 916"/>
              <a:gd name="T28" fmla="*/ 72 w 139"/>
              <a:gd name="T29" fmla="*/ 57 h 916"/>
              <a:gd name="T30" fmla="*/ 72 w 139"/>
              <a:gd name="T31" fmla="*/ 54 h 916"/>
              <a:gd name="T32" fmla="*/ 71 w 139"/>
              <a:gd name="T33" fmla="*/ 53 h 916"/>
              <a:gd name="T34" fmla="*/ 73 w 139"/>
              <a:gd name="T35" fmla="*/ 49 h 916"/>
              <a:gd name="T36" fmla="*/ 71 w 139"/>
              <a:gd name="T37" fmla="*/ 40 h 916"/>
              <a:gd name="T38" fmla="*/ 69 w 139"/>
              <a:gd name="T39" fmla="*/ 1 h 916"/>
              <a:gd name="T40" fmla="*/ 67 w 139"/>
              <a:gd name="T41" fmla="*/ 48 h 916"/>
              <a:gd name="T42" fmla="*/ 68 w 139"/>
              <a:gd name="T43" fmla="*/ 50 h 916"/>
              <a:gd name="T44" fmla="*/ 66 w 139"/>
              <a:gd name="T45" fmla="*/ 54 h 916"/>
              <a:gd name="T46" fmla="*/ 68 w 139"/>
              <a:gd name="T47" fmla="*/ 57 h 916"/>
              <a:gd name="T48" fmla="*/ 67 w 139"/>
              <a:gd name="T49" fmla="*/ 59 h 916"/>
              <a:gd name="T50" fmla="*/ 67 w 139"/>
              <a:gd name="T51" fmla="*/ 62 h 916"/>
              <a:gd name="T52" fmla="*/ 68 w 139"/>
              <a:gd name="T53" fmla="*/ 63 h 916"/>
              <a:gd name="T54" fmla="*/ 66 w 139"/>
              <a:gd name="T55" fmla="*/ 67 h 916"/>
              <a:gd name="T56" fmla="*/ 68 w 139"/>
              <a:gd name="T57" fmla="*/ 71 h 916"/>
              <a:gd name="T58" fmla="*/ 67 w 139"/>
              <a:gd name="T59" fmla="*/ 73 h 916"/>
              <a:gd name="T60" fmla="*/ 67 w 139"/>
              <a:gd name="T61" fmla="*/ 75 h 916"/>
              <a:gd name="T62" fmla="*/ 68 w 139"/>
              <a:gd name="T63" fmla="*/ 77 h 916"/>
              <a:gd name="T64" fmla="*/ 66 w 139"/>
              <a:gd name="T65" fmla="*/ 81 h 916"/>
              <a:gd name="T66" fmla="*/ 68 w 139"/>
              <a:gd name="T67" fmla="*/ 82 h 916"/>
              <a:gd name="T68" fmla="*/ 29 w 139"/>
              <a:gd name="T69" fmla="*/ 85 h 916"/>
              <a:gd name="T70" fmla="*/ 24 w 139"/>
              <a:gd name="T71" fmla="*/ 89 h 916"/>
              <a:gd name="T72" fmla="*/ 14 w 139"/>
              <a:gd name="T73" fmla="*/ 95 h 916"/>
              <a:gd name="T74" fmla="*/ 5 w 139"/>
              <a:gd name="T75" fmla="*/ 102 h 916"/>
              <a:gd name="T76" fmla="*/ 0 w 139"/>
              <a:gd name="T77" fmla="*/ 151 h 916"/>
              <a:gd name="T78" fmla="*/ 0 w 139"/>
              <a:gd name="T79" fmla="*/ 159 h 916"/>
              <a:gd name="T80" fmla="*/ 0 w 139"/>
              <a:gd name="T81" fmla="*/ 242 h 916"/>
              <a:gd name="T82" fmla="*/ 0 w 139"/>
              <a:gd name="T83" fmla="*/ 565 h 916"/>
              <a:gd name="T84" fmla="*/ 0 w 139"/>
              <a:gd name="T85" fmla="*/ 757 h 916"/>
              <a:gd name="T86" fmla="*/ 5 w 139"/>
              <a:gd name="T87" fmla="*/ 916 h 916"/>
              <a:gd name="T88" fmla="*/ 14 w 139"/>
              <a:gd name="T89" fmla="*/ 916 h 916"/>
              <a:gd name="T90" fmla="*/ 29 w 139"/>
              <a:gd name="T91" fmla="*/ 916 h 916"/>
              <a:gd name="T92" fmla="*/ 100 w 139"/>
              <a:gd name="T93" fmla="*/ 916 h 916"/>
              <a:gd name="T94" fmla="*/ 115 w 139"/>
              <a:gd name="T95" fmla="*/ 916 h 916"/>
              <a:gd name="T96" fmla="*/ 129 w 139"/>
              <a:gd name="T97" fmla="*/ 916 h 916"/>
              <a:gd name="T98" fmla="*/ 139 w 139"/>
              <a:gd name="T99" fmla="*/ 909 h 916"/>
              <a:gd name="T100" fmla="*/ 139 w 139"/>
              <a:gd name="T101" fmla="*/ 617 h 916"/>
              <a:gd name="T102" fmla="*/ 139 w 139"/>
              <a:gd name="T103" fmla="*/ 349 h 916"/>
              <a:gd name="T104" fmla="*/ 139 w 139"/>
              <a:gd name="T105" fmla="*/ 159 h 916"/>
              <a:gd name="T106" fmla="*/ 139 w 139"/>
              <a:gd name="T107" fmla="*/ 151 h 916"/>
              <a:gd name="T108" fmla="*/ 134 w 139"/>
              <a:gd name="T109" fmla="*/ 102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9" h="916">
                <a:moveTo>
                  <a:pt x="134" y="102"/>
                </a:moveTo>
                <a:cubicBezTo>
                  <a:pt x="134" y="102"/>
                  <a:pt x="134" y="102"/>
                  <a:pt x="134" y="102"/>
                </a:cubicBezTo>
                <a:cubicBezTo>
                  <a:pt x="134" y="102"/>
                  <a:pt x="134" y="102"/>
                  <a:pt x="134" y="102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5" y="95"/>
                  <a:pt x="125" y="95"/>
                  <a:pt x="125" y="95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5"/>
                  <a:pt x="111" y="85"/>
                  <a:pt x="111" y="85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1" y="82"/>
                  <a:pt x="71" y="82"/>
                  <a:pt x="71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2" y="82"/>
                  <a:pt x="73" y="81"/>
                  <a:pt x="73" y="81"/>
                </a:cubicBezTo>
                <a:cubicBezTo>
                  <a:pt x="73" y="80"/>
                  <a:pt x="72" y="80"/>
                  <a:pt x="72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1" y="77"/>
                  <a:pt x="71" y="77"/>
                  <a:pt x="71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3" y="77"/>
                  <a:pt x="73" y="76"/>
                </a:cubicBezTo>
                <a:cubicBezTo>
                  <a:pt x="73" y="76"/>
                  <a:pt x="72" y="75"/>
                  <a:pt x="72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3"/>
                  <a:pt x="71" y="73"/>
                  <a:pt x="71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3" y="72"/>
                  <a:pt x="73" y="72"/>
                </a:cubicBezTo>
                <a:cubicBezTo>
                  <a:pt x="73" y="71"/>
                  <a:pt x="72" y="71"/>
                  <a:pt x="72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71" y="68"/>
                  <a:pt x="71" y="68"/>
                  <a:pt x="7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73" y="68"/>
                  <a:pt x="73" y="67"/>
                </a:cubicBezTo>
                <a:cubicBezTo>
                  <a:pt x="73" y="67"/>
                  <a:pt x="72" y="66"/>
                  <a:pt x="72" y="66"/>
                </a:cubicBezTo>
                <a:cubicBezTo>
                  <a:pt x="71" y="66"/>
                  <a:pt x="71" y="66"/>
                  <a:pt x="71" y="66"/>
                </a:cubicBezTo>
                <a:cubicBezTo>
                  <a:pt x="71" y="63"/>
                  <a:pt x="71" y="63"/>
                  <a:pt x="71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3" y="62"/>
                  <a:pt x="72" y="62"/>
                  <a:pt x="72" y="62"/>
                </a:cubicBezTo>
                <a:cubicBezTo>
                  <a:pt x="71" y="62"/>
                  <a:pt x="71" y="62"/>
                  <a:pt x="71" y="62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2" y="59"/>
                  <a:pt x="72" y="59"/>
                </a:cubicBezTo>
                <a:cubicBezTo>
                  <a:pt x="72" y="59"/>
                  <a:pt x="73" y="59"/>
                  <a:pt x="73" y="58"/>
                </a:cubicBezTo>
                <a:cubicBezTo>
                  <a:pt x="73" y="58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1" y="54"/>
                  <a:pt x="71" y="54"/>
                  <a:pt x="71" y="54"/>
                </a:cubicBezTo>
                <a:cubicBezTo>
                  <a:pt x="72" y="54"/>
                  <a:pt x="72" y="54"/>
                  <a:pt x="72" y="54"/>
                </a:cubicBezTo>
                <a:cubicBezTo>
                  <a:pt x="72" y="54"/>
                  <a:pt x="73" y="54"/>
                  <a:pt x="73" y="54"/>
                </a:cubicBezTo>
                <a:cubicBezTo>
                  <a:pt x="73" y="53"/>
                  <a:pt x="72" y="53"/>
                  <a:pt x="72" y="53"/>
                </a:cubicBezTo>
                <a:cubicBezTo>
                  <a:pt x="71" y="53"/>
                  <a:pt x="71" y="53"/>
                  <a:pt x="71" y="53"/>
                </a:cubicBezTo>
                <a:cubicBezTo>
                  <a:pt x="71" y="50"/>
                  <a:pt x="71" y="50"/>
                  <a:pt x="71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2" y="50"/>
                  <a:pt x="73" y="50"/>
                  <a:pt x="73" y="49"/>
                </a:cubicBezTo>
                <a:cubicBezTo>
                  <a:pt x="73" y="49"/>
                  <a:pt x="72" y="48"/>
                  <a:pt x="72" y="48"/>
                </a:cubicBezTo>
                <a:cubicBezTo>
                  <a:pt x="71" y="48"/>
                  <a:pt x="71" y="48"/>
                  <a:pt x="71" y="48"/>
                </a:cubicBezTo>
                <a:cubicBezTo>
                  <a:pt x="71" y="40"/>
                  <a:pt x="71" y="40"/>
                  <a:pt x="71" y="40"/>
                </a:cubicBezTo>
                <a:cubicBezTo>
                  <a:pt x="70" y="1"/>
                  <a:pt x="70" y="1"/>
                  <a:pt x="70" y="1"/>
                </a:cubicBezTo>
                <a:cubicBezTo>
                  <a:pt x="70" y="1"/>
                  <a:pt x="70" y="0"/>
                  <a:pt x="70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48"/>
                  <a:pt x="68" y="48"/>
                  <a:pt x="68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6" y="49"/>
                  <a:pt x="66" y="49"/>
                </a:cubicBezTo>
                <a:cubicBezTo>
                  <a:pt x="66" y="50"/>
                  <a:pt x="67" y="50"/>
                  <a:pt x="67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3"/>
                  <a:pt x="68" y="53"/>
                  <a:pt x="68" y="53"/>
                </a:cubicBezTo>
                <a:cubicBezTo>
                  <a:pt x="67" y="53"/>
                  <a:pt x="67" y="53"/>
                  <a:pt x="67" y="53"/>
                </a:cubicBezTo>
                <a:cubicBezTo>
                  <a:pt x="67" y="53"/>
                  <a:pt x="66" y="53"/>
                  <a:pt x="66" y="54"/>
                </a:cubicBezTo>
                <a:cubicBezTo>
                  <a:pt x="66" y="54"/>
                  <a:pt x="67" y="54"/>
                  <a:pt x="6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8" y="57"/>
                  <a:pt x="68" y="57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6" y="58"/>
                  <a:pt x="66" y="58"/>
                </a:cubicBezTo>
                <a:cubicBezTo>
                  <a:pt x="66" y="59"/>
                  <a:pt x="67" y="59"/>
                  <a:pt x="67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62"/>
                  <a:pt x="68" y="62"/>
                  <a:pt x="68" y="62"/>
                </a:cubicBezTo>
                <a:cubicBezTo>
                  <a:pt x="67" y="62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7" y="63"/>
                  <a:pt x="67" y="63"/>
                </a:cubicBezTo>
                <a:cubicBezTo>
                  <a:pt x="68" y="63"/>
                  <a:pt x="68" y="63"/>
                  <a:pt x="68" y="63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7" y="66"/>
                  <a:pt x="67" y="66"/>
                </a:cubicBezTo>
                <a:cubicBezTo>
                  <a:pt x="67" y="66"/>
                  <a:pt x="66" y="67"/>
                  <a:pt x="66" y="67"/>
                </a:cubicBezTo>
                <a:cubicBezTo>
                  <a:pt x="66" y="68"/>
                  <a:pt x="67" y="68"/>
                  <a:pt x="67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68" y="71"/>
                  <a:pt x="68" y="71"/>
                  <a:pt x="68" y="71"/>
                </a:cubicBezTo>
                <a:cubicBezTo>
                  <a:pt x="67" y="71"/>
                  <a:pt x="67" y="71"/>
                  <a:pt x="67" y="71"/>
                </a:cubicBezTo>
                <a:cubicBezTo>
                  <a:pt x="67" y="71"/>
                  <a:pt x="66" y="71"/>
                  <a:pt x="66" y="72"/>
                </a:cubicBezTo>
                <a:cubicBezTo>
                  <a:pt x="66" y="72"/>
                  <a:pt x="67" y="73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5"/>
                  <a:pt x="68" y="75"/>
                  <a:pt x="68" y="75"/>
                </a:cubicBezTo>
                <a:cubicBezTo>
                  <a:pt x="67" y="75"/>
                  <a:pt x="67" y="75"/>
                  <a:pt x="67" y="75"/>
                </a:cubicBezTo>
                <a:cubicBezTo>
                  <a:pt x="67" y="75"/>
                  <a:pt x="66" y="76"/>
                  <a:pt x="66" y="76"/>
                </a:cubicBezTo>
                <a:cubicBezTo>
                  <a:pt x="66" y="77"/>
                  <a:pt x="67" y="77"/>
                  <a:pt x="67" y="77"/>
                </a:cubicBezTo>
                <a:cubicBezTo>
                  <a:pt x="68" y="77"/>
                  <a:pt x="68" y="77"/>
                  <a:pt x="68" y="77"/>
                </a:cubicBezTo>
                <a:cubicBezTo>
                  <a:pt x="68" y="80"/>
                  <a:pt x="68" y="80"/>
                  <a:pt x="68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67" y="80"/>
                  <a:pt x="66" y="80"/>
                  <a:pt x="66" y="81"/>
                </a:cubicBezTo>
                <a:cubicBezTo>
                  <a:pt x="66" y="81"/>
                  <a:pt x="67" y="82"/>
                  <a:pt x="67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68" y="82"/>
                  <a:pt x="68" y="82"/>
                  <a:pt x="68" y="82"/>
                </a:cubicBezTo>
                <a:cubicBezTo>
                  <a:pt x="33" y="82"/>
                  <a:pt x="33" y="82"/>
                  <a:pt x="33" y="82"/>
                </a:cubicBezTo>
                <a:cubicBezTo>
                  <a:pt x="31" y="84"/>
                  <a:pt x="31" y="84"/>
                  <a:pt x="31" y="84"/>
                </a:cubicBezTo>
                <a:cubicBezTo>
                  <a:pt x="29" y="85"/>
                  <a:pt x="29" y="85"/>
                  <a:pt x="29" y="85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19" y="92"/>
                  <a:pt x="19" y="92"/>
                  <a:pt x="19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4" y="95"/>
                  <a:pt x="14" y="95"/>
                  <a:pt x="14" y="95"/>
                </a:cubicBezTo>
                <a:cubicBezTo>
                  <a:pt x="10" y="99"/>
                  <a:pt x="10" y="99"/>
                  <a:pt x="10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5" y="102"/>
                  <a:pt x="5" y="102"/>
                  <a:pt x="5" y="102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51"/>
                  <a:pt x="0" y="151"/>
                  <a:pt x="0" y="151"/>
                </a:cubicBezTo>
                <a:cubicBezTo>
                  <a:pt x="2" y="151"/>
                  <a:pt x="2" y="151"/>
                  <a:pt x="2" y="151"/>
                </a:cubicBezTo>
                <a:cubicBezTo>
                  <a:pt x="2" y="158"/>
                  <a:pt x="2" y="158"/>
                  <a:pt x="2" y="158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29"/>
                  <a:pt x="0" y="229"/>
                  <a:pt x="0" y="229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490"/>
                  <a:pt x="0" y="490"/>
                  <a:pt x="0" y="490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619"/>
                  <a:pt x="0" y="619"/>
                  <a:pt x="0" y="619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57"/>
                  <a:pt x="0" y="757"/>
                  <a:pt x="0" y="757"/>
                </a:cubicBezTo>
                <a:cubicBezTo>
                  <a:pt x="0" y="915"/>
                  <a:pt x="0" y="915"/>
                  <a:pt x="0" y="915"/>
                </a:cubicBezTo>
                <a:cubicBezTo>
                  <a:pt x="0" y="916"/>
                  <a:pt x="0" y="916"/>
                  <a:pt x="0" y="916"/>
                </a:cubicBezTo>
                <a:cubicBezTo>
                  <a:pt x="5" y="916"/>
                  <a:pt x="5" y="916"/>
                  <a:pt x="5" y="916"/>
                </a:cubicBezTo>
                <a:cubicBezTo>
                  <a:pt x="6" y="916"/>
                  <a:pt x="6" y="916"/>
                  <a:pt x="6" y="916"/>
                </a:cubicBezTo>
                <a:cubicBezTo>
                  <a:pt x="10" y="916"/>
                  <a:pt x="10" y="916"/>
                  <a:pt x="10" y="916"/>
                </a:cubicBezTo>
                <a:cubicBezTo>
                  <a:pt x="14" y="916"/>
                  <a:pt x="14" y="916"/>
                  <a:pt x="14" y="916"/>
                </a:cubicBezTo>
                <a:cubicBezTo>
                  <a:pt x="19" y="916"/>
                  <a:pt x="19" y="916"/>
                  <a:pt x="19" y="916"/>
                </a:cubicBezTo>
                <a:cubicBezTo>
                  <a:pt x="24" y="916"/>
                  <a:pt x="24" y="916"/>
                  <a:pt x="24" y="916"/>
                </a:cubicBezTo>
                <a:cubicBezTo>
                  <a:pt x="29" y="916"/>
                  <a:pt x="29" y="916"/>
                  <a:pt x="29" y="916"/>
                </a:cubicBezTo>
                <a:cubicBezTo>
                  <a:pt x="33" y="916"/>
                  <a:pt x="33" y="916"/>
                  <a:pt x="33" y="916"/>
                </a:cubicBezTo>
                <a:cubicBezTo>
                  <a:pt x="48" y="916"/>
                  <a:pt x="48" y="916"/>
                  <a:pt x="48" y="916"/>
                </a:cubicBezTo>
                <a:cubicBezTo>
                  <a:pt x="100" y="916"/>
                  <a:pt x="100" y="916"/>
                  <a:pt x="100" y="916"/>
                </a:cubicBezTo>
                <a:cubicBezTo>
                  <a:pt x="106" y="916"/>
                  <a:pt x="106" y="916"/>
                  <a:pt x="106" y="916"/>
                </a:cubicBezTo>
                <a:cubicBezTo>
                  <a:pt x="111" y="916"/>
                  <a:pt x="111" y="916"/>
                  <a:pt x="111" y="916"/>
                </a:cubicBezTo>
                <a:cubicBezTo>
                  <a:pt x="115" y="916"/>
                  <a:pt x="115" y="916"/>
                  <a:pt x="115" y="916"/>
                </a:cubicBezTo>
                <a:cubicBezTo>
                  <a:pt x="120" y="916"/>
                  <a:pt x="120" y="916"/>
                  <a:pt x="120" y="916"/>
                </a:cubicBezTo>
                <a:cubicBezTo>
                  <a:pt x="125" y="916"/>
                  <a:pt x="125" y="916"/>
                  <a:pt x="125" y="916"/>
                </a:cubicBezTo>
                <a:cubicBezTo>
                  <a:pt x="129" y="916"/>
                  <a:pt x="129" y="916"/>
                  <a:pt x="129" y="916"/>
                </a:cubicBezTo>
                <a:cubicBezTo>
                  <a:pt x="134" y="916"/>
                  <a:pt x="134" y="916"/>
                  <a:pt x="134" y="916"/>
                </a:cubicBezTo>
                <a:cubicBezTo>
                  <a:pt x="139" y="916"/>
                  <a:pt x="139" y="916"/>
                  <a:pt x="139" y="916"/>
                </a:cubicBezTo>
                <a:cubicBezTo>
                  <a:pt x="139" y="909"/>
                  <a:pt x="139" y="909"/>
                  <a:pt x="139" y="909"/>
                </a:cubicBezTo>
                <a:cubicBezTo>
                  <a:pt x="139" y="781"/>
                  <a:pt x="139" y="781"/>
                  <a:pt x="139" y="781"/>
                </a:cubicBezTo>
                <a:cubicBezTo>
                  <a:pt x="139" y="704"/>
                  <a:pt x="139" y="704"/>
                  <a:pt x="139" y="704"/>
                </a:cubicBezTo>
                <a:cubicBezTo>
                  <a:pt x="139" y="617"/>
                  <a:pt x="139" y="617"/>
                  <a:pt x="139" y="617"/>
                </a:cubicBezTo>
                <a:cubicBezTo>
                  <a:pt x="139" y="552"/>
                  <a:pt x="139" y="552"/>
                  <a:pt x="139" y="552"/>
                </a:cubicBezTo>
                <a:cubicBezTo>
                  <a:pt x="139" y="352"/>
                  <a:pt x="139" y="352"/>
                  <a:pt x="139" y="352"/>
                </a:cubicBezTo>
                <a:cubicBezTo>
                  <a:pt x="139" y="349"/>
                  <a:pt x="139" y="349"/>
                  <a:pt x="139" y="349"/>
                </a:cubicBezTo>
                <a:cubicBezTo>
                  <a:pt x="139" y="348"/>
                  <a:pt x="139" y="348"/>
                  <a:pt x="139" y="348"/>
                </a:cubicBezTo>
                <a:cubicBezTo>
                  <a:pt x="139" y="222"/>
                  <a:pt x="139" y="222"/>
                  <a:pt x="139" y="222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37" y="158"/>
                  <a:pt x="137" y="158"/>
                  <a:pt x="137" y="158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9" y="151"/>
                  <a:pt x="139" y="151"/>
                  <a:pt x="139" y="151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05"/>
                  <a:pt x="139" y="105"/>
                  <a:pt x="139" y="105"/>
                </a:cubicBezTo>
                <a:lnTo>
                  <a:pt x="134" y="102"/>
                </a:lnTo>
                <a:close/>
              </a:path>
            </a:pathLst>
          </a:custGeom>
          <a:solidFill>
            <a:srgbClr val="B175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8"/>
          <p:cNvSpPr>
            <a:spLocks/>
          </p:cNvSpPr>
          <p:nvPr userDrawn="1"/>
        </p:nvSpPr>
        <p:spPr bwMode="auto">
          <a:xfrm>
            <a:off x="9345842" y="3790988"/>
            <a:ext cx="650875" cy="2374900"/>
          </a:xfrm>
          <a:custGeom>
            <a:avLst/>
            <a:gdLst>
              <a:gd name="T0" fmla="*/ 276 w 410"/>
              <a:gd name="T1" fmla="*/ 64 h 1496"/>
              <a:gd name="T2" fmla="*/ 276 w 410"/>
              <a:gd name="T3" fmla="*/ 66 h 1496"/>
              <a:gd name="T4" fmla="*/ 276 w 410"/>
              <a:gd name="T5" fmla="*/ 69 h 1496"/>
              <a:gd name="T6" fmla="*/ 264 w 410"/>
              <a:gd name="T7" fmla="*/ 69 h 1496"/>
              <a:gd name="T8" fmla="*/ 90 w 410"/>
              <a:gd name="T9" fmla="*/ 151 h 1496"/>
              <a:gd name="T10" fmla="*/ 87 w 410"/>
              <a:gd name="T11" fmla="*/ 151 h 1496"/>
              <a:gd name="T12" fmla="*/ 87 w 410"/>
              <a:gd name="T13" fmla="*/ 153 h 1496"/>
              <a:gd name="T14" fmla="*/ 87 w 410"/>
              <a:gd name="T15" fmla="*/ 156 h 1496"/>
              <a:gd name="T16" fmla="*/ 87 w 410"/>
              <a:gd name="T17" fmla="*/ 156 h 1496"/>
              <a:gd name="T18" fmla="*/ 78 w 410"/>
              <a:gd name="T19" fmla="*/ 156 h 1496"/>
              <a:gd name="T20" fmla="*/ 0 w 410"/>
              <a:gd name="T21" fmla="*/ 194 h 1496"/>
              <a:gd name="T22" fmla="*/ 0 w 410"/>
              <a:gd name="T23" fmla="*/ 312 h 1496"/>
              <a:gd name="T24" fmla="*/ 0 w 410"/>
              <a:gd name="T25" fmla="*/ 312 h 1496"/>
              <a:gd name="T26" fmla="*/ 0 w 410"/>
              <a:gd name="T27" fmla="*/ 326 h 1496"/>
              <a:gd name="T28" fmla="*/ 0 w 410"/>
              <a:gd name="T29" fmla="*/ 345 h 1496"/>
              <a:gd name="T30" fmla="*/ 0 w 410"/>
              <a:gd name="T31" fmla="*/ 345 h 1496"/>
              <a:gd name="T32" fmla="*/ 0 w 410"/>
              <a:gd name="T33" fmla="*/ 493 h 1496"/>
              <a:gd name="T34" fmla="*/ 0 w 410"/>
              <a:gd name="T35" fmla="*/ 564 h 1496"/>
              <a:gd name="T36" fmla="*/ 0 w 410"/>
              <a:gd name="T37" fmla="*/ 977 h 1496"/>
              <a:gd name="T38" fmla="*/ 0 w 410"/>
              <a:gd name="T39" fmla="*/ 1055 h 1496"/>
              <a:gd name="T40" fmla="*/ 0 w 410"/>
              <a:gd name="T41" fmla="*/ 1444 h 1496"/>
              <a:gd name="T42" fmla="*/ 0 w 410"/>
              <a:gd name="T43" fmla="*/ 1496 h 1496"/>
              <a:gd name="T44" fmla="*/ 323 w 410"/>
              <a:gd name="T45" fmla="*/ 1496 h 1496"/>
              <a:gd name="T46" fmla="*/ 380 w 410"/>
              <a:gd name="T47" fmla="*/ 1496 h 1496"/>
              <a:gd name="T48" fmla="*/ 410 w 410"/>
              <a:gd name="T49" fmla="*/ 1496 h 1496"/>
              <a:gd name="T50" fmla="*/ 410 w 410"/>
              <a:gd name="T51" fmla="*/ 1411 h 1496"/>
              <a:gd name="T52" fmla="*/ 410 w 410"/>
              <a:gd name="T53" fmla="*/ 1340 h 1496"/>
              <a:gd name="T54" fmla="*/ 410 w 410"/>
              <a:gd name="T55" fmla="*/ 1263 h 1496"/>
              <a:gd name="T56" fmla="*/ 410 w 410"/>
              <a:gd name="T57" fmla="*/ 857 h 1496"/>
              <a:gd name="T58" fmla="*/ 410 w 410"/>
              <a:gd name="T59" fmla="*/ 755 h 1496"/>
              <a:gd name="T60" fmla="*/ 410 w 410"/>
              <a:gd name="T61" fmla="*/ 479 h 1496"/>
              <a:gd name="T62" fmla="*/ 410 w 410"/>
              <a:gd name="T63" fmla="*/ 411 h 1496"/>
              <a:gd name="T64" fmla="*/ 410 w 410"/>
              <a:gd name="T65" fmla="*/ 385 h 1496"/>
              <a:gd name="T66" fmla="*/ 410 w 410"/>
              <a:gd name="T67" fmla="*/ 0 h 1496"/>
              <a:gd name="T68" fmla="*/ 276 w 410"/>
              <a:gd name="T69" fmla="*/ 64 h 1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10" h="1496">
                <a:moveTo>
                  <a:pt x="276" y="64"/>
                </a:moveTo>
                <a:lnTo>
                  <a:pt x="276" y="66"/>
                </a:lnTo>
                <a:lnTo>
                  <a:pt x="276" y="69"/>
                </a:lnTo>
                <a:lnTo>
                  <a:pt x="264" y="69"/>
                </a:lnTo>
                <a:lnTo>
                  <a:pt x="90" y="151"/>
                </a:lnTo>
                <a:lnTo>
                  <a:pt x="87" y="151"/>
                </a:lnTo>
                <a:lnTo>
                  <a:pt x="87" y="153"/>
                </a:lnTo>
                <a:lnTo>
                  <a:pt x="87" y="156"/>
                </a:lnTo>
                <a:lnTo>
                  <a:pt x="87" y="156"/>
                </a:lnTo>
                <a:lnTo>
                  <a:pt x="78" y="156"/>
                </a:lnTo>
                <a:lnTo>
                  <a:pt x="0" y="194"/>
                </a:lnTo>
                <a:lnTo>
                  <a:pt x="0" y="312"/>
                </a:lnTo>
                <a:lnTo>
                  <a:pt x="0" y="312"/>
                </a:lnTo>
                <a:lnTo>
                  <a:pt x="0" y="326"/>
                </a:lnTo>
                <a:lnTo>
                  <a:pt x="0" y="345"/>
                </a:lnTo>
                <a:lnTo>
                  <a:pt x="0" y="345"/>
                </a:lnTo>
                <a:lnTo>
                  <a:pt x="0" y="493"/>
                </a:lnTo>
                <a:lnTo>
                  <a:pt x="0" y="564"/>
                </a:lnTo>
                <a:lnTo>
                  <a:pt x="0" y="977"/>
                </a:lnTo>
                <a:lnTo>
                  <a:pt x="0" y="1055"/>
                </a:lnTo>
                <a:lnTo>
                  <a:pt x="0" y="1444"/>
                </a:lnTo>
                <a:lnTo>
                  <a:pt x="0" y="1496"/>
                </a:lnTo>
                <a:lnTo>
                  <a:pt x="323" y="1496"/>
                </a:lnTo>
                <a:lnTo>
                  <a:pt x="380" y="1496"/>
                </a:lnTo>
                <a:lnTo>
                  <a:pt x="410" y="1496"/>
                </a:lnTo>
                <a:lnTo>
                  <a:pt x="410" y="1411"/>
                </a:lnTo>
                <a:lnTo>
                  <a:pt x="410" y="1340"/>
                </a:lnTo>
                <a:lnTo>
                  <a:pt x="410" y="1263"/>
                </a:lnTo>
                <a:lnTo>
                  <a:pt x="410" y="857"/>
                </a:lnTo>
                <a:lnTo>
                  <a:pt x="410" y="755"/>
                </a:lnTo>
                <a:lnTo>
                  <a:pt x="410" y="479"/>
                </a:lnTo>
                <a:lnTo>
                  <a:pt x="410" y="411"/>
                </a:lnTo>
                <a:lnTo>
                  <a:pt x="410" y="385"/>
                </a:lnTo>
                <a:lnTo>
                  <a:pt x="410" y="0"/>
                </a:lnTo>
                <a:lnTo>
                  <a:pt x="276" y="64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9"/>
          <p:cNvSpPr>
            <a:spLocks/>
          </p:cNvSpPr>
          <p:nvPr userDrawn="1"/>
        </p:nvSpPr>
        <p:spPr bwMode="auto">
          <a:xfrm>
            <a:off x="6680430" y="5730913"/>
            <a:ext cx="3160712" cy="434975"/>
          </a:xfrm>
          <a:custGeom>
            <a:avLst/>
            <a:gdLst>
              <a:gd name="T0" fmla="*/ 843 w 844"/>
              <a:gd name="T1" fmla="*/ 106 h 116"/>
              <a:gd name="T2" fmla="*/ 842 w 844"/>
              <a:gd name="T3" fmla="*/ 0 h 116"/>
              <a:gd name="T4" fmla="*/ 668 w 844"/>
              <a:gd name="T5" fmla="*/ 0 h 116"/>
              <a:gd name="T6" fmla="*/ 383 w 844"/>
              <a:gd name="T7" fmla="*/ 0 h 116"/>
              <a:gd name="T8" fmla="*/ 169 w 844"/>
              <a:gd name="T9" fmla="*/ 0 h 116"/>
              <a:gd name="T10" fmla="*/ 2 w 844"/>
              <a:gd name="T11" fmla="*/ 1 h 116"/>
              <a:gd name="T12" fmla="*/ 2 w 844"/>
              <a:gd name="T13" fmla="*/ 96 h 116"/>
              <a:gd name="T14" fmla="*/ 1 w 844"/>
              <a:gd name="T15" fmla="*/ 106 h 116"/>
              <a:gd name="T16" fmla="*/ 0 w 844"/>
              <a:gd name="T17" fmla="*/ 115 h 116"/>
              <a:gd name="T18" fmla="*/ 28 w 844"/>
              <a:gd name="T19" fmla="*/ 116 h 116"/>
              <a:gd name="T20" fmla="*/ 28 w 844"/>
              <a:gd name="T21" fmla="*/ 107 h 116"/>
              <a:gd name="T22" fmla="*/ 27 w 844"/>
              <a:gd name="T23" fmla="*/ 106 h 116"/>
              <a:gd name="T24" fmla="*/ 27 w 844"/>
              <a:gd name="T25" fmla="*/ 56 h 116"/>
              <a:gd name="T26" fmla="*/ 73 w 844"/>
              <a:gd name="T27" fmla="*/ 16 h 116"/>
              <a:gd name="T28" fmla="*/ 118 w 844"/>
              <a:gd name="T29" fmla="*/ 83 h 116"/>
              <a:gd name="T30" fmla="*/ 117 w 844"/>
              <a:gd name="T31" fmla="*/ 106 h 116"/>
              <a:gd name="T32" fmla="*/ 117 w 844"/>
              <a:gd name="T33" fmla="*/ 115 h 116"/>
              <a:gd name="T34" fmla="*/ 142 w 844"/>
              <a:gd name="T35" fmla="*/ 116 h 116"/>
              <a:gd name="T36" fmla="*/ 145 w 844"/>
              <a:gd name="T37" fmla="*/ 115 h 116"/>
              <a:gd name="T38" fmla="*/ 145 w 844"/>
              <a:gd name="T39" fmla="*/ 107 h 116"/>
              <a:gd name="T40" fmla="*/ 143 w 844"/>
              <a:gd name="T41" fmla="*/ 106 h 116"/>
              <a:gd name="T42" fmla="*/ 151 w 844"/>
              <a:gd name="T43" fmla="*/ 83 h 116"/>
              <a:gd name="T44" fmla="*/ 173 w 844"/>
              <a:gd name="T45" fmla="*/ 56 h 116"/>
              <a:gd name="T46" fmla="*/ 297 w 844"/>
              <a:gd name="T47" fmla="*/ 17 h 116"/>
              <a:gd name="T48" fmla="*/ 380 w 844"/>
              <a:gd name="T49" fmla="*/ 56 h 116"/>
              <a:gd name="T50" fmla="*/ 410 w 844"/>
              <a:gd name="T51" fmla="*/ 106 h 116"/>
              <a:gd name="T52" fmla="*/ 408 w 844"/>
              <a:gd name="T53" fmla="*/ 107 h 116"/>
              <a:gd name="T54" fmla="*/ 409 w 844"/>
              <a:gd name="T55" fmla="*/ 116 h 116"/>
              <a:gd name="T56" fmla="*/ 436 w 844"/>
              <a:gd name="T57" fmla="*/ 115 h 116"/>
              <a:gd name="T58" fmla="*/ 436 w 844"/>
              <a:gd name="T59" fmla="*/ 106 h 116"/>
              <a:gd name="T60" fmla="*/ 435 w 844"/>
              <a:gd name="T61" fmla="*/ 96 h 116"/>
              <a:gd name="T62" fmla="*/ 517 w 844"/>
              <a:gd name="T63" fmla="*/ 24 h 116"/>
              <a:gd name="T64" fmla="*/ 664 w 844"/>
              <a:gd name="T65" fmla="*/ 49 h 116"/>
              <a:gd name="T66" fmla="*/ 684 w 844"/>
              <a:gd name="T67" fmla="*/ 69 h 116"/>
              <a:gd name="T68" fmla="*/ 701 w 844"/>
              <a:gd name="T69" fmla="*/ 96 h 116"/>
              <a:gd name="T70" fmla="*/ 700 w 844"/>
              <a:gd name="T71" fmla="*/ 106 h 116"/>
              <a:gd name="T72" fmla="*/ 700 w 844"/>
              <a:gd name="T73" fmla="*/ 115 h 116"/>
              <a:gd name="T74" fmla="*/ 727 w 844"/>
              <a:gd name="T75" fmla="*/ 116 h 116"/>
              <a:gd name="T76" fmla="*/ 728 w 844"/>
              <a:gd name="T77" fmla="*/ 107 h 116"/>
              <a:gd name="T78" fmla="*/ 726 w 844"/>
              <a:gd name="T79" fmla="*/ 106 h 116"/>
              <a:gd name="T80" fmla="*/ 726 w 844"/>
              <a:gd name="T81" fmla="*/ 49 h 116"/>
              <a:gd name="T82" fmla="*/ 772 w 844"/>
              <a:gd name="T83" fmla="*/ 16 h 116"/>
              <a:gd name="T84" fmla="*/ 818 w 844"/>
              <a:gd name="T85" fmla="*/ 49 h 116"/>
              <a:gd name="T86" fmla="*/ 817 w 844"/>
              <a:gd name="T87" fmla="*/ 106 h 116"/>
              <a:gd name="T88" fmla="*/ 816 w 844"/>
              <a:gd name="T89" fmla="*/ 112 h 116"/>
              <a:gd name="T90" fmla="*/ 817 w 844"/>
              <a:gd name="T91" fmla="*/ 116 h 116"/>
              <a:gd name="T92" fmla="*/ 843 w 844"/>
              <a:gd name="T93" fmla="*/ 116 h 116"/>
              <a:gd name="T94" fmla="*/ 844 w 844"/>
              <a:gd name="T95" fmla="*/ 10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6">
                <a:moveTo>
                  <a:pt x="843" y="106"/>
                </a:moveTo>
                <a:cubicBezTo>
                  <a:pt x="843" y="106"/>
                  <a:pt x="843" y="106"/>
                  <a:pt x="843" y="106"/>
                </a:cubicBezTo>
                <a:cubicBezTo>
                  <a:pt x="843" y="1"/>
                  <a:pt x="843" y="1"/>
                  <a:pt x="843" y="1"/>
                </a:cubicBezTo>
                <a:cubicBezTo>
                  <a:pt x="843" y="1"/>
                  <a:pt x="842" y="0"/>
                  <a:pt x="842" y="0"/>
                </a:cubicBezTo>
                <a:cubicBezTo>
                  <a:pt x="800" y="0"/>
                  <a:pt x="800" y="0"/>
                  <a:pt x="800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60" y="0"/>
                  <a:pt x="460" y="0"/>
                  <a:pt x="460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1"/>
                  <a:pt x="2" y="1"/>
                </a:cubicBezTo>
                <a:cubicBezTo>
                  <a:pt x="2" y="8"/>
                  <a:pt x="2" y="8"/>
                  <a:pt x="2" y="8"/>
                </a:cubicBezTo>
                <a:cubicBezTo>
                  <a:pt x="2" y="96"/>
                  <a:pt x="2" y="96"/>
                  <a:pt x="2" y="9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1" y="116"/>
                  <a:pt x="1" y="11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8" y="116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9"/>
                  <a:pt x="27" y="49"/>
                  <a:pt x="27" y="49"/>
                </a:cubicBezTo>
                <a:cubicBezTo>
                  <a:pt x="27" y="48"/>
                  <a:pt x="31" y="16"/>
                  <a:pt x="73" y="16"/>
                </a:cubicBezTo>
                <a:cubicBezTo>
                  <a:pt x="114" y="16"/>
                  <a:pt x="118" y="47"/>
                  <a:pt x="118" y="49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7" y="106"/>
                  <a:pt x="117" y="107"/>
                </a:cubicBezTo>
                <a:cubicBezTo>
                  <a:pt x="117" y="115"/>
                  <a:pt x="117" y="115"/>
                  <a:pt x="117" y="115"/>
                </a:cubicBezTo>
                <a:cubicBezTo>
                  <a:pt x="117" y="115"/>
                  <a:pt x="117" y="116"/>
                  <a:pt x="117" y="116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6"/>
                  <a:pt x="145" y="115"/>
                  <a:pt x="145" y="115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5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6"/>
                  <a:pt x="146" y="90"/>
                  <a:pt x="151" y="83"/>
                </a:cubicBezTo>
                <a:cubicBezTo>
                  <a:pt x="155" y="76"/>
                  <a:pt x="161" y="68"/>
                  <a:pt x="169" y="60"/>
                </a:cubicBezTo>
                <a:cubicBezTo>
                  <a:pt x="170" y="59"/>
                  <a:pt x="171" y="57"/>
                  <a:pt x="173" y="56"/>
                </a:cubicBezTo>
                <a:cubicBezTo>
                  <a:pt x="192" y="38"/>
                  <a:pt x="225" y="16"/>
                  <a:pt x="276" y="16"/>
                </a:cubicBezTo>
                <a:cubicBezTo>
                  <a:pt x="284" y="16"/>
                  <a:pt x="291" y="16"/>
                  <a:pt x="297" y="17"/>
                </a:cubicBezTo>
                <a:cubicBezTo>
                  <a:pt x="333" y="21"/>
                  <a:pt x="359" y="37"/>
                  <a:pt x="376" y="52"/>
                </a:cubicBezTo>
                <a:cubicBezTo>
                  <a:pt x="377" y="53"/>
                  <a:pt x="379" y="55"/>
                  <a:pt x="380" y="56"/>
                </a:cubicBezTo>
                <a:cubicBezTo>
                  <a:pt x="400" y="75"/>
                  <a:pt x="409" y="95"/>
                  <a:pt x="410" y="9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6"/>
                  <a:pt x="409" y="116"/>
                </a:cubicBezTo>
                <a:cubicBezTo>
                  <a:pt x="436" y="116"/>
                  <a:pt x="436" y="116"/>
                  <a:pt x="436" y="116"/>
                </a:cubicBezTo>
                <a:cubicBezTo>
                  <a:pt x="436" y="116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6" y="106"/>
                </a:cubicBezTo>
                <a:cubicBezTo>
                  <a:pt x="435" y="106"/>
                  <a:pt x="435" y="106"/>
                  <a:pt x="435" y="106"/>
                </a:cubicBezTo>
                <a:cubicBezTo>
                  <a:pt x="435" y="96"/>
                  <a:pt x="435" y="96"/>
                  <a:pt x="435" y="96"/>
                </a:cubicBezTo>
                <a:cubicBezTo>
                  <a:pt x="436" y="95"/>
                  <a:pt x="444" y="75"/>
                  <a:pt x="464" y="56"/>
                </a:cubicBezTo>
                <a:cubicBezTo>
                  <a:pt x="476" y="45"/>
                  <a:pt x="493" y="32"/>
                  <a:pt x="517" y="24"/>
                </a:cubicBezTo>
                <a:cubicBezTo>
                  <a:pt x="531" y="19"/>
                  <a:pt x="548" y="16"/>
                  <a:pt x="568" y="16"/>
                </a:cubicBezTo>
                <a:cubicBezTo>
                  <a:pt x="613" y="16"/>
                  <a:pt x="644" y="32"/>
                  <a:pt x="664" y="49"/>
                </a:cubicBezTo>
                <a:cubicBezTo>
                  <a:pt x="667" y="51"/>
                  <a:pt x="669" y="54"/>
                  <a:pt x="672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8" y="90"/>
                </a:cubicBezTo>
                <a:cubicBezTo>
                  <a:pt x="700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700" y="106"/>
                  <a:pt x="700" y="107"/>
                </a:cubicBezTo>
                <a:cubicBezTo>
                  <a:pt x="700" y="115"/>
                  <a:pt x="700" y="115"/>
                  <a:pt x="700" y="115"/>
                </a:cubicBezTo>
                <a:cubicBezTo>
                  <a:pt x="700" y="115"/>
                  <a:pt x="700" y="116"/>
                  <a:pt x="700" y="116"/>
                </a:cubicBezTo>
                <a:cubicBezTo>
                  <a:pt x="727" y="116"/>
                  <a:pt x="727" y="116"/>
                  <a:pt x="727" y="116"/>
                </a:cubicBezTo>
                <a:cubicBezTo>
                  <a:pt x="727" y="116"/>
                  <a:pt x="728" y="115"/>
                  <a:pt x="728" y="115"/>
                </a:cubicBezTo>
                <a:cubicBezTo>
                  <a:pt x="728" y="107"/>
                  <a:pt x="728" y="107"/>
                  <a:pt x="728" y="107"/>
                </a:cubicBezTo>
                <a:cubicBezTo>
                  <a:pt x="728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9"/>
                  <a:pt x="726" y="49"/>
                  <a:pt x="726" y="49"/>
                </a:cubicBezTo>
                <a:cubicBezTo>
                  <a:pt x="726" y="48"/>
                  <a:pt x="727" y="46"/>
                  <a:pt x="728" y="43"/>
                </a:cubicBezTo>
                <a:cubicBezTo>
                  <a:pt x="731" y="34"/>
                  <a:pt x="741" y="16"/>
                  <a:pt x="772" y="16"/>
                </a:cubicBezTo>
                <a:cubicBezTo>
                  <a:pt x="773" y="16"/>
                  <a:pt x="773" y="16"/>
                  <a:pt x="774" y="16"/>
                </a:cubicBezTo>
                <a:cubicBezTo>
                  <a:pt x="813" y="17"/>
                  <a:pt x="817" y="47"/>
                  <a:pt x="818" y="49"/>
                </a:cubicBezTo>
                <a:cubicBezTo>
                  <a:pt x="818" y="106"/>
                  <a:pt x="818" y="106"/>
                  <a:pt x="818" y="106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6"/>
                  <a:pt x="817" y="116"/>
                </a:cubicBezTo>
                <a:cubicBezTo>
                  <a:pt x="836" y="116"/>
                  <a:pt x="836" y="116"/>
                  <a:pt x="836" y="116"/>
                </a:cubicBezTo>
                <a:cubicBezTo>
                  <a:pt x="843" y="116"/>
                  <a:pt x="843" y="116"/>
                  <a:pt x="843" y="116"/>
                </a:cubicBezTo>
                <a:cubicBezTo>
                  <a:pt x="844" y="116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0"/>
          <p:cNvSpPr>
            <a:spLocks/>
          </p:cNvSpPr>
          <p:nvPr userDrawn="1"/>
        </p:nvSpPr>
        <p:spPr bwMode="auto">
          <a:xfrm>
            <a:off x="11179405" y="4637126"/>
            <a:ext cx="15875" cy="49212"/>
          </a:xfrm>
          <a:custGeom>
            <a:avLst/>
            <a:gdLst>
              <a:gd name="T0" fmla="*/ 3 w 4"/>
              <a:gd name="T1" fmla="*/ 9 h 13"/>
              <a:gd name="T2" fmla="*/ 2 w 4"/>
              <a:gd name="T3" fmla="*/ 0 h 13"/>
              <a:gd name="T4" fmla="*/ 1 w 4"/>
              <a:gd name="T5" fmla="*/ 9 h 13"/>
              <a:gd name="T6" fmla="*/ 0 w 4"/>
              <a:gd name="T7" fmla="*/ 12 h 13"/>
              <a:gd name="T8" fmla="*/ 4 w 4"/>
              <a:gd name="T9" fmla="*/ 13 h 13"/>
              <a:gd name="T10" fmla="*/ 3 w 4"/>
              <a:gd name="T11" fmla="*/ 9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3" y="9"/>
                </a:moveTo>
                <a:cubicBezTo>
                  <a:pt x="3" y="9"/>
                  <a:pt x="3" y="0"/>
                  <a:pt x="2" y="0"/>
                </a:cubicBezTo>
                <a:cubicBezTo>
                  <a:pt x="1" y="0"/>
                  <a:pt x="1" y="9"/>
                  <a:pt x="1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13"/>
                  <a:pt x="4" y="13"/>
                  <a:pt x="4" y="13"/>
                </a:cubicBezTo>
                <a:lnTo>
                  <a:pt x="3" y="9"/>
                </a:lnTo>
                <a:close/>
              </a:path>
            </a:pathLst>
          </a:custGeom>
          <a:solidFill>
            <a:srgbClr val="F9A0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1"/>
          <p:cNvSpPr>
            <a:spLocks/>
          </p:cNvSpPr>
          <p:nvPr userDrawn="1"/>
        </p:nvSpPr>
        <p:spPr bwMode="auto">
          <a:xfrm>
            <a:off x="11217505" y="49117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1840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32"/>
          <p:cNvSpPr>
            <a:spLocks/>
          </p:cNvSpPr>
          <p:nvPr userDrawn="1"/>
        </p:nvSpPr>
        <p:spPr bwMode="auto">
          <a:xfrm>
            <a:off x="11063517" y="5011776"/>
            <a:ext cx="46037" cy="57150"/>
          </a:xfrm>
          <a:custGeom>
            <a:avLst/>
            <a:gdLst>
              <a:gd name="T0" fmla="*/ 1 w 12"/>
              <a:gd name="T1" fmla="*/ 14 h 15"/>
              <a:gd name="T2" fmla="*/ 3 w 12"/>
              <a:gd name="T3" fmla="*/ 13 h 15"/>
              <a:gd name="T4" fmla="*/ 7 w 12"/>
              <a:gd name="T5" fmla="*/ 13 h 15"/>
              <a:gd name="T6" fmla="*/ 12 w 12"/>
              <a:gd name="T7" fmla="*/ 12 h 15"/>
              <a:gd name="T8" fmla="*/ 12 w 12"/>
              <a:gd name="T9" fmla="*/ 12 h 15"/>
              <a:gd name="T10" fmla="*/ 12 w 12"/>
              <a:gd name="T11" fmla="*/ 12 h 15"/>
              <a:gd name="T12" fmla="*/ 12 w 12"/>
              <a:gd name="T13" fmla="*/ 12 h 15"/>
              <a:gd name="T14" fmla="*/ 12 w 12"/>
              <a:gd name="T15" fmla="*/ 12 h 15"/>
              <a:gd name="T16" fmla="*/ 7 w 12"/>
              <a:gd name="T17" fmla="*/ 11 h 15"/>
              <a:gd name="T18" fmla="*/ 3 w 12"/>
              <a:gd name="T19" fmla="*/ 11 h 15"/>
              <a:gd name="T20" fmla="*/ 2 w 12"/>
              <a:gd name="T21" fmla="*/ 11 h 15"/>
              <a:gd name="T22" fmla="*/ 2 w 12"/>
              <a:gd name="T23" fmla="*/ 6 h 15"/>
              <a:gd name="T24" fmla="*/ 2 w 12"/>
              <a:gd name="T25" fmla="*/ 5 h 15"/>
              <a:gd name="T26" fmla="*/ 1 w 12"/>
              <a:gd name="T27" fmla="*/ 0 h 15"/>
              <a:gd name="T28" fmla="*/ 1 w 12"/>
              <a:gd name="T29" fmla="*/ 5 h 15"/>
              <a:gd name="T30" fmla="*/ 1 w 12"/>
              <a:gd name="T31" fmla="*/ 6 h 15"/>
              <a:gd name="T32" fmla="*/ 0 w 12"/>
              <a:gd name="T33" fmla="*/ 11 h 15"/>
              <a:gd name="T34" fmla="*/ 0 w 12"/>
              <a:gd name="T35" fmla="*/ 12 h 15"/>
              <a:gd name="T36" fmla="*/ 1 w 12"/>
              <a:gd name="T37" fmla="*/ 14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" h="15">
                <a:moveTo>
                  <a:pt x="1" y="14"/>
                </a:moveTo>
                <a:cubicBezTo>
                  <a:pt x="2" y="14"/>
                  <a:pt x="2" y="13"/>
                  <a:pt x="3" y="13"/>
                </a:cubicBezTo>
                <a:cubicBezTo>
                  <a:pt x="4" y="13"/>
                  <a:pt x="7" y="13"/>
                  <a:pt x="7" y="13"/>
                </a:cubicBezTo>
                <a:cubicBezTo>
                  <a:pt x="7" y="15"/>
                  <a:pt x="11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1" y="11"/>
                  <a:pt x="7" y="9"/>
                  <a:pt x="7" y="11"/>
                </a:cubicBezTo>
                <a:cubicBezTo>
                  <a:pt x="7" y="11"/>
                  <a:pt x="4" y="11"/>
                  <a:pt x="3" y="11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9"/>
                  <a:pt x="2" y="7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ubicBezTo>
                  <a:pt x="1" y="0"/>
                  <a:pt x="1" y="3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7"/>
                  <a:pt x="1" y="9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0" y="13"/>
                  <a:pt x="1" y="14"/>
                  <a:pt x="1" y="14"/>
                </a:cubicBezTo>
                <a:close/>
              </a:path>
            </a:pathLst>
          </a:custGeom>
          <a:solidFill>
            <a:srgbClr val="FBA0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3"/>
          <p:cNvSpPr>
            <a:spLocks/>
          </p:cNvSpPr>
          <p:nvPr userDrawn="1"/>
        </p:nvSpPr>
        <p:spPr bwMode="auto">
          <a:xfrm>
            <a:off x="10993667" y="4645063"/>
            <a:ext cx="6350" cy="11112"/>
          </a:xfrm>
          <a:custGeom>
            <a:avLst/>
            <a:gdLst>
              <a:gd name="T0" fmla="*/ 2 w 4"/>
              <a:gd name="T1" fmla="*/ 0 h 7"/>
              <a:gd name="T2" fmla="*/ 0 w 4"/>
              <a:gd name="T3" fmla="*/ 7 h 7"/>
              <a:gd name="T4" fmla="*/ 4 w 4"/>
              <a:gd name="T5" fmla="*/ 5 h 7"/>
              <a:gd name="T6" fmla="*/ 2 w 4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7">
                <a:moveTo>
                  <a:pt x="2" y="0"/>
                </a:moveTo>
                <a:lnTo>
                  <a:pt x="0" y="7"/>
                </a:lnTo>
                <a:lnTo>
                  <a:pt x="4" y="5"/>
                </a:lnTo>
                <a:lnTo>
                  <a:pt x="2" y="0"/>
                </a:ln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4"/>
          <p:cNvSpPr>
            <a:spLocks/>
          </p:cNvSpPr>
          <p:nvPr userDrawn="1"/>
        </p:nvSpPr>
        <p:spPr bwMode="auto">
          <a:xfrm>
            <a:off x="10947630" y="4637126"/>
            <a:ext cx="7937" cy="23812"/>
          </a:xfrm>
          <a:custGeom>
            <a:avLst/>
            <a:gdLst>
              <a:gd name="T0" fmla="*/ 1 w 2"/>
              <a:gd name="T1" fmla="*/ 0 h 6"/>
              <a:gd name="T2" fmla="*/ 0 w 2"/>
              <a:gd name="T3" fmla="*/ 6 h 6"/>
              <a:gd name="T4" fmla="*/ 2 w 2"/>
              <a:gd name="T5" fmla="*/ 5 h 6"/>
              <a:gd name="T6" fmla="*/ 1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1" y="0"/>
                </a:moveTo>
                <a:cubicBezTo>
                  <a:pt x="1" y="0"/>
                  <a:pt x="0" y="3"/>
                  <a:pt x="0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3"/>
                  <a:pt x="1" y="0"/>
                  <a:pt x="1" y="0"/>
                </a:cubicBezTo>
                <a:close/>
              </a:path>
            </a:pathLst>
          </a:custGeom>
          <a:solidFill>
            <a:srgbClr val="FEB8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35"/>
          <p:cNvSpPr>
            <a:spLocks/>
          </p:cNvSpPr>
          <p:nvPr userDrawn="1"/>
        </p:nvSpPr>
        <p:spPr bwMode="auto">
          <a:xfrm>
            <a:off x="10847617" y="5368963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2 w 2"/>
              <a:gd name="T5" fmla="*/ 2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close/>
              </a:path>
            </a:pathLst>
          </a:custGeom>
          <a:solidFill>
            <a:srgbClr val="FEB3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 userDrawn="1"/>
        </p:nvSpPr>
        <p:spPr bwMode="auto">
          <a:xfrm>
            <a:off x="9930042" y="4327563"/>
            <a:ext cx="2279650" cy="1838325"/>
          </a:xfrm>
          <a:custGeom>
            <a:avLst/>
            <a:gdLst>
              <a:gd name="T0" fmla="*/ 585 w 609"/>
              <a:gd name="T1" fmla="*/ 291 h 491"/>
              <a:gd name="T2" fmla="*/ 345 w 609"/>
              <a:gd name="T3" fmla="*/ 176 h 491"/>
              <a:gd name="T4" fmla="*/ 305 w 609"/>
              <a:gd name="T5" fmla="*/ 17 h 491"/>
              <a:gd name="T6" fmla="*/ 266 w 609"/>
              <a:gd name="T7" fmla="*/ 109 h 491"/>
              <a:gd name="T8" fmla="*/ 105 w 609"/>
              <a:gd name="T9" fmla="*/ 278 h 491"/>
              <a:gd name="T10" fmla="*/ 18 w 609"/>
              <a:gd name="T11" fmla="*/ 291 h 491"/>
              <a:gd name="T12" fmla="*/ 85 w 609"/>
              <a:gd name="T13" fmla="*/ 491 h 491"/>
              <a:gd name="T14" fmla="*/ 23 w 609"/>
              <a:gd name="T15" fmla="*/ 329 h 491"/>
              <a:gd name="T16" fmla="*/ 16 w 609"/>
              <a:gd name="T17" fmla="*/ 410 h 491"/>
              <a:gd name="T18" fmla="*/ 73 w 609"/>
              <a:gd name="T19" fmla="*/ 314 h 491"/>
              <a:gd name="T20" fmla="*/ 80 w 609"/>
              <a:gd name="T21" fmla="*/ 423 h 491"/>
              <a:gd name="T22" fmla="*/ 73 w 609"/>
              <a:gd name="T23" fmla="*/ 361 h 491"/>
              <a:gd name="T24" fmla="*/ 45 w 609"/>
              <a:gd name="T25" fmla="*/ 444 h 491"/>
              <a:gd name="T26" fmla="*/ 57 w 609"/>
              <a:gd name="T27" fmla="*/ 481 h 491"/>
              <a:gd name="T28" fmla="*/ 81 w 609"/>
              <a:gd name="T29" fmla="*/ 314 h 491"/>
              <a:gd name="T30" fmla="*/ 91 w 609"/>
              <a:gd name="T31" fmla="*/ 427 h 491"/>
              <a:gd name="T32" fmla="*/ 91 w 609"/>
              <a:gd name="T33" fmla="*/ 351 h 491"/>
              <a:gd name="T34" fmla="*/ 125 w 609"/>
              <a:gd name="T35" fmla="*/ 339 h 491"/>
              <a:gd name="T36" fmla="*/ 127 w 609"/>
              <a:gd name="T37" fmla="*/ 419 h 491"/>
              <a:gd name="T38" fmla="*/ 170 w 609"/>
              <a:gd name="T39" fmla="*/ 466 h 491"/>
              <a:gd name="T40" fmla="*/ 171 w 609"/>
              <a:gd name="T41" fmla="*/ 390 h 491"/>
              <a:gd name="T42" fmla="*/ 184 w 609"/>
              <a:gd name="T43" fmla="*/ 434 h 491"/>
              <a:gd name="T44" fmla="*/ 248 w 609"/>
              <a:gd name="T45" fmla="*/ 354 h 491"/>
              <a:gd name="T46" fmla="*/ 237 w 609"/>
              <a:gd name="T47" fmla="*/ 434 h 491"/>
              <a:gd name="T48" fmla="*/ 219 w 609"/>
              <a:gd name="T49" fmla="*/ 410 h 491"/>
              <a:gd name="T50" fmla="*/ 231 w 609"/>
              <a:gd name="T51" fmla="*/ 466 h 491"/>
              <a:gd name="T52" fmla="*/ 248 w 609"/>
              <a:gd name="T53" fmla="*/ 489 h 491"/>
              <a:gd name="T54" fmla="*/ 320 w 609"/>
              <a:gd name="T55" fmla="*/ 137 h 491"/>
              <a:gd name="T56" fmla="*/ 315 w 609"/>
              <a:gd name="T57" fmla="*/ 392 h 491"/>
              <a:gd name="T58" fmla="*/ 320 w 609"/>
              <a:gd name="T59" fmla="*/ 343 h 491"/>
              <a:gd name="T60" fmla="*/ 315 w 609"/>
              <a:gd name="T61" fmla="*/ 248 h 491"/>
              <a:gd name="T62" fmla="*/ 301 w 609"/>
              <a:gd name="T63" fmla="*/ 137 h 491"/>
              <a:gd name="T64" fmla="*/ 316 w 609"/>
              <a:gd name="T65" fmla="*/ 193 h 491"/>
              <a:gd name="T66" fmla="*/ 293 w 609"/>
              <a:gd name="T67" fmla="*/ 193 h 491"/>
              <a:gd name="T68" fmla="*/ 302 w 609"/>
              <a:gd name="T69" fmla="*/ 351 h 491"/>
              <a:gd name="T70" fmla="*/ 307 w 609"/>
              <a:gd name="T71" fmla="*/ 296 h 491"/>
              <a:gd name="T72" fmla="*/ 308 w 609"/>
              <a:gd name="T73" fmla="*/ 424 h 491"/>
              <a:gd name="T74" fmla="*/ 294 w 609"/>
              <a:gd name="T75" fmla="*/ 392 h 491"/>
              <a:gd name="T76" fmla="*/ 294 w 609"/>
              <a:gd name="T77" fmla="*/ 275 h 491"/>
              <a:gd name="T78" fmla="*/ 292 w 609"/>
              <a:gd name="T79" fmla="*/ 197 h 491"/>
              <a:gd name="T80" fmla="*/ 295 w 609"/>
              <a:gd name="T81" fmla="*/ 155 h 491"/>
              <a:gd name="T82" fmla="*/ 300 w 609"/>
              <a:gd name="T83" fmla="*/ 470 h 491"/>
              <a:gd name="T84" fmla="*/ 317 w 609"/>
              <a:gd name="T85" fmla="*/ 470 h 491"/>
              <a:gd name="T86" fmla="*/ 391 w 609"/>
              <a:gd name="T87" fmla="*/ 354 h 491"/>
              <a:gd name="T88" fmla="*/ 371 w 609"/>
              <a:gd name="T89" fmla="*/ 410 h 491"/>
              <a:gd name="T90" fmla="*/ 351 w 609"/>
              <a:gd name="T91" fmla="*/ 389 h 491"/>
              <a:gd name="T92" fmla="*/ 369 w 609"/>
              <a:gd name="T93" fmla="*/ 489 h 491"/>
              <a:gd name="T94" fmla="*/ 386 w 609"/>
              <a:gd name="T95" fmla="*/ 489 h 491"/>
              <a:gd name="T96" fmla="*/ 425 w 609"/>
              <a:gd name="T97" fmla="*/ 481 h 491"/>
              <a:gd name="T98" fmla="*/ 425 w 609"/>
              <a:gd name="T99" fmla="*/ 410 h 491"/>
              <a:gd name="T100" fmla="*/ 447 w 609"/>
              <a:gd name="T101" fmla="*/ 434 h 491"/>
              <a:gd name="T102" fmla="*/ 484 w 609"/>
              <a:gd name="T103" fmla="*/ 339 h 491"/>
              <a:gd name="T104" fmla="*/ 477 w 609"/>
              <a:gd name="T105" fmla="*/ 410 h 491"/>
              <a:gd name="T106" fmla="*/ 563 w 609"/>
              <a:gd name="T107" fmla="*/ 368 h 491"/>
              <a:gd name="T108" fmla="*/ 552 w 609"/>
              <a:gd name="T109" fmla="*/ 412 h 491"/>
              <a:gd name="T110" fmla="*/ 540 w 609"/>
              <a:gd name="T111" fmla="*/ 390 h 491"/>
              <a:gd name="T112" fmla="*/ 540 w 609"/>
              <a:gd name="T113" fmla="*/ 444 h 491"/>
              <a:gd name="T114" fmla="*/ 513 w 609"/>
              <a:gd name="T115" fmla="*/ 368 h 491"/>
              <a:gd name="T116" fmla="*/ 506 w 609"/>
              <a:gd name="T117" fmla="*/ 393 h 491"/>
              <a:gd name="T118" fmla="*/ 541 w 609"/>
              <a:gd name="T119" fmla="*/ 481 h 491"/>
              <a:gd name="T120" fmla="*/ 527 w 609"/>
              <a:gd name="T121" fmla="*/ 313 h 491"/>
              <a:gd name="T122" fmla="*/ 593 w 609"/>
              <a:gd name="T123" fmla="*/ 383 h 491"/>
              <a:gd name="T124" fmla="*/ 585 w 609"/>
              <a:gd name="T125" fmla="*/ 425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9" h="491">
                <a:moveTo>
                  <a:pt x="606" y="448"/>
                </a:moveTo>
                <a:cubicBezTo>
                  <a:pt x="606" y="448"/>
                  <a:pt x="606" y="448"/>
                  <a:pt x="606" y="448"/>
                </a:cubicBezTo>
                <a:cubicBezTo>
                  <a:pt x="606" y="445"/>
                  <a:pt x="606" y="445"/>
                  <a:pt x="606" y="445"/>
                </a:cubicBezTo>
                <a:cubicBezTo>
                  <a:pt x="605" y="443"/>
                  <a:pt x="605" y="443"/>
                  <a:pt x="605" y="443"/>
                </a:cubicBezTo>
                <a:cubicBezTo>
                  <a:pt x="605" y="394"/>
                  <a:pt x="605" y="394"/>
                  <a:pt x="605" y="394"/>
                </a:cubicBezTo>
                <a:cubicBezTo>
                  <a:pt x="605" y="377"/>
                  <a:pt x="605" y="377"/>
                  <a:pt x="605" y="377"/>
                </a:cubicBezTo>
                <a:cubicBezTo>
                  <a:pt x="606" y="372"/>
                  <a:pt x="606" y="372"/>
                  <a:pt x="606" y="372"/>
                </a:cubicBezTo>
                <a:cubicBezTo>
                  <a:pt x="606" y="324"/>
                  <a:pt x="606" y="324"/>
                  <a:pt x="606" y="324"/>
                </a:cubicBezTo>
                <a:cubicBezTo>
                  <a:pt x="606" y="324"/>
                  <a:pt x="609" y="322"/>
                  <a:pt x="609" y="319"/>
                </a:cubicBezTo>
                <a:cubicBezTo>
                  <a:pt x="595" y="297"/>
                  <a:pt x="595" y="297"/>
                  <a:pt x="595" y="297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91" y="291"/>
                  <a:pt x="591" y="291"/>
                  <a:pt x="591" y="291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8" y="285"/>
                  <a:pt x="588" y="285"/>
                  <a:pt x="588" y="285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85" y="291"/>
                  <a:pt x="585" y="291"/>
                  <a:pt x="585" y="291"/>
                </a:cubicBezTo>
                <a:cubicBezTo>
                  <a:pt x="579" y="300"/>
                  <a:pt x="579" y="300"/>
                  <a:pt x="579" y="300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79" y="301"/>
                  <a:pt x="579" y="301"/>
                  <a:pt x="579" y="301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7" y="228"/>
                  <a:pt x="537" y="228"/>
                  <a:pt x="537" y="228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5" y="225"/>
                  <a:pt x="535" y="225"/>
                  <a:pt x="535" y="225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33" y="228"/>
                  <a:pt x="533" y="228"/>
                  <a:pt x="533" y="228"/>
                </a:cubicBezTo>
                <a:cubicBezTo>
                  <a:pt x="504" y="278"/>
                  <a:pt x="504" y="278"/>
                  <a:pt x="504" y="278"/>
                </a:cubicBezTo>
                <a:cubicBezTo>
                  <a:pt x="449" y="278"/>
                  <a:pt x="449" y="278"/>
                  <a:pt x="449" y="278"/>
                </a:cubicBezTo>
                <a:cubicBezTo>
                  <a:pt x="346" y="278"/>
                  <a:pt x="346" y="278"/>
                  <a:pt x="346" y="27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8"/>
                  <a:pt x="346" y="218"/>
                  <a:pt x="346" y="218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45" y="213"/>
                  <a:pt x="345" y="213"/>
                  <a:pt x="345" y="213"/>
                </a:cubicBezTo>
                <a:cubicBezTo>
                  <a:pt x="345" y="176"/>
                  <a:pt x="345" y="176"/>
                  <a:pt x="345" y="176"/>
                </a:cubicBezTo>
                <a:cubicBezTo>
                  <a:pt x="346" y="175"/>
                  <a:pt x="346" y="175"/>
                  <a:pt x="346" y="175"/>
                </a:cubicBezTo>
                <a:cubicBezTo>
                  <a:pt x="346" y="171"/>
                  <a:pt x="346" y="171"/>
                  <a:pt x="346" y="171"/>
                </a:cubicBezTo>
                <a:cubicBezTo>
                  <a:pt x="345" y="170"/>
                  <a:pt x="345" y="170"/>
                  <a:pt x="345" y="170"/>
                </a:cubicBezTo>
                <a:cubicBezTo>
                  <a:pt x="345" y="157"/>
                  <a:pt x="345" y="157"/>
                  <a:pt x="345" y="157"/>
                </a:cubicBezTo>
                <a:cubicBezTo>
                  <a:pt x="344" y="156"/>
                  <a:pt x="344" y="156"/>
                  <a:pt x="344" y="156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5"/>
                  <a:pt x="342" y="155"/>
                  <a:pt x="342" y="155"/>
                </a:cubicBezTo>
                <a:cubicBezTo>
                  <a:pt x="342" y="153"/>
                  <a:pt x="342" y="153"/>
                  <a:pt x="342" y="153"/>
                </a:cubicBezTo>
                <a:cubicBezTo>
                  <a:pt x="342" y="119"/>
                  <a:pt x="342" y="119"/>
                  <a:pt x="342" y="119"/>
                </a:cubicBezTo>
                <a:cubicBezTo>
                  <a:pt x="343" y="118"/>
                  <a:pt x="343" y="118"/>
                  <a:pt x="343" y="118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8" y="96"/>
                  <a:pt x="338" y="96"/>
                  <a:pt x="338" y="96"/>
                </a:cubicBezTo>
                <a:cubicBezTo>
                  <a:pt x="334" y="95"/>
                  <a:pt x="334" y="95"/>
                  <a:pt x="334" y="95"/>
                </a:cubicBezTo>
                <a:cubicBezTo>
                  <a:pt x="331" y="102"/>
                  <a:pt x="331" y="102"/>
                  <a:pt x="331" y="102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16" y="69"/>
                  <a:pt x="316" y="69"/>
                  <a:pt x="316" y="69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47"/>
                  <a:pt x="305" y="47"/>
                  <a:pt x="305" y="47"/>
                </a:cubicBezTo>
                <a:cubicBezTo>
                  <a:pt x="305" y="17"/>
                  <a:pt x="305" y="17"/>
                  <a:pt x="305" y="17"/>
                </a:cubicBezTo>
                <a:cubicBezTo>
                  <a:pt x="305" y="17"/>
                  <a:pt x="306" y="17"/>
                  <a:pt x="307" y="19"/>
                </a:cubicBezTo>
                <a:cubicBezTo>
                  <a:pt x="309" y="22"/>
                  <a:pt x="317" y="19"/>
                  <a:pt x="321" y="20"/>
                </a:cubicBezTo>
                <a:cubicBezTo>
                  <a:pt x="324" y="21"/>
                  <a:pt x="325" y="24"/>
                  <a:pt x="325" y="22"/>
                </a:cubicBezTo>
                <a:cubicBezTo>
                  <a:pt x="325" y="20"/>
                  <a:pt x="326" y="14"/>
                  <a:pt x="323" y="12"/>
                </a:cubicBezTo>
                <a:cubicBezTo>
                  <a:pt x="321" y="9"/>
                  <a:pt x="313" y="11"/>
                  <a:pt x="310" y="9"/>
                </a:cubicBezTo>
                <a:cubicBezTo>
                  <a:pt x="308" y="8"/>
                  <a:pt x="306" y="7"/>
                  <a:pt x="305" y="7"/>
                </a:cubicBezTo>
                <a:cubicBezTo>
                  <a:pt x="305" y="0"/>
                  <a:pt x="305" y="0"/>
                  <a:pt x="305" y="0"/>
                </a:cubicBezTo>
                <a:cubicBezTo>
                  <a:pt x="305" y="0"/>
                  <a:pt x="305" y="0"/>
                  <a:pt x="304" y="0"/>
                </a:cubicBezTo>
                <a:cubicBezTo>
                  <a:pt x="304" y="0"/>
                  <a:pt x="304" y="0"/>
                  <a:pt x="304" y="0"/>
                </a:cubicBezTo>
                <a:cubicBezTo>
                  <a:pt x="304" y="47"/>
                  <a:pt x="304" y="47"/>
                  <a:pt x="304" y="47"/>
                </a:cubicBezTo>
                <a:cubicBezTo>
                  <a:pt x="285" y="85"/>
                  <a:pt x="285" y="85"/>
                  <a:pt x="285" y="85"/>
                </a:cubicBezTo>
                <a:cubicBezTo>
                  <a:pt x="286" y="87"/>
                  <a:pt x="286" y="87"/>
                  <a:pt x="286" y="87"/>
                </a:cubicBezTo>
                <a:cubicBezTo>
                  <a:pt x="284" y="88"/>
                  <a:pt x="284" y="88"/>
                  <a:pt x="284" y="88"/>
                </a:cubicBezTo>
                <a:cubicBezTo>
                  <a:pt x="277" y="102"/>
                  <a:pt x="277" y="102"/>
                  <a:pt x="277" y="102"/>
                </a:cubicBezTo>
                <a:cubicBezTo>
                  <a:pt x="274" y="92"/>
                  <a:pt x="274" y="92"/>
                  <a:pt x="274" y="92"/>
                </a:cubicBezTo>
                <a:cubicBezTo>
                  <a:pt x="274" y="92"/>
                  <a:pt x="274" y="90"/>
                  <a:pt x="274" y="88"/>
                </a:cubicBezTo>
                <a:cubicBezTo>
                  <a:pt x="272" y="89"/>
                  <a:pt x="272" y="89"/>
                  <a:pt x="272" y="89"/>
                </a:cubicBezTo>
                <a:cubicBezTo>
                  <a:pt x="272" y="90"/>
                  <a:pt x="272" y="92"/>
                  <a:pt x="272" y="92"/>
                </a:cubicBezTo>
                <a:cubicBezTo>
                  <a:pt x="266" y="109"/>
                  <a:pt x="266" y="109"/>
                  <a:pt x="266" y="109"/>
                </a:cubicBezTo>
                <a:cubicBezTo>
                  <a:pt x="266" y="118"/>
                  <a:pt x="266" y="118"/>
                  <a:pt x="266" y="118"/>
                </a:cubicBezTo>
                <a:cubicBezTo>
                  <a:pt x="267" y="119"/>
                  <a:pt x="267" y="119"/>
                  <a:pt x="267" y="119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7" y="155"/>
                  <a:pt x="267" y="155"/>
                  <a:pt x="267" y="155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3" y="170"/>
                  <a:pt x="263" y="170"/>
                  <a:pt x="263" y="170"/>
                </a:cubicBezTo>
                <a:cubicBezTo>
                  <a:pt x="263" y="171"/>
                  <a:pt x="263" y="171"/>
                  <a:pt x="263" y="171"/>
                </a:cubicBezTo>
                <a:cubicBezTo>
                  <a:pt x="263" y="175"/>
                  <a:pt x="263" y="175"/>
                  <a:pt x="263" y="175"/>
                </a:cubicBezTo>
                <a:cubicBezTo>
                  <a:pt x="263" y="176"/>
                  <a:pt x="263" y="176"/>
                  <a:pt x="263" y="176"/>
                </a:cubicBezTo>
                <a:cubicBezTo>
                  <a:pt x="263" y="196"/>
                  <a:pt x="263" y="196"/>
                  <a:pt x="263" y="196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3"/>
                  <a:pt x="263" y="213"/>
                  <a:pt x="263" y="213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18"/>
                  <a:pt x="263" y="218"/>
                  <a:pt x="263" y="218"/>
                </a:cubicBezTo>
                <a:cubicBezTo>
                  <a:pt x="263" y="278"/>
                  <a:pt x="263" y="278"/>
                  <a:pt x="263" y="278"/>
                </a:cubicBezTo>
                <a:cubicBezTo>
                  <a:pt x="246" y="278"/>
                  <a:pt x="246" y="278"/>
                  <a:pt x="246" y="278"/>
                </a:cubicBezTo>
                <a:cubicBezTo>
                  <a:pt x="246" y="279"/>
                  <a:pt x="246" y="279"/>
                  <a:pt x="246" y="279"/>
                </a:cubicBezTo>
                <a:cubicBezTo>
                  <a:pt x="245" y="278"/>
                  <a:pt x="245" y="278"/>
                  <a:pt x="245" y="278"/>
                </a:cubicBezTo>
                <a:cubicBezTo>
                  <a:pt x="105" y="278"/>
                  <a:pt x="105" y="278"/>
                  <a:pt x="105" y="27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6" y="228"/>
                  <a:pt x="76" y="228"/>
                  <a:pt x="76" y="228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4" y="225"/>
                  <a:pt x="74" y="225"/>
                  <a:pt x="74" y="225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72" y="228"/>
                  <a:pt x="72" y="228"/>
                  <a:pt x="72" y="228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30" y="301"/>
                  <a:pt x="30" y="301"/>
                  <a:pt x="30" y="301"/>
                </a:cubicBezTo>
                <a:cubicBezTo>
                  <a:pt x="29" y="300"/>
                  <a:pt x="29" y="300"/>
                  <a:pt x="29" y="300"/>
                </a:cubicBezTo>
                <a:cubicBezTo>
                  <a:pt x="26" y="295"/>
                  <a:pt x="26" y="295"/>
                  <a:pt x="26" y="295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3" y="291"/>
                  <a:pt x="23" y="291"/>
                  <a:pt x="23" y="291"/>
                </a:cubicBezTo>
                <a:cubicBezTo>
                  <a:pt x="24" y="291"/>
                  <a:pt x="24" y="291"/>
                  <a:pt x="24" y="291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7" y="291"/>
                  <a:pt x="17" y="291"/>
                  <a:pt x="17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18" y="291"/>
                  <a:pt x="18" y="291"/>
                  <a:pt x="18" y="291"/>
                </a:cubicBezTo>
                <a:cubicBezTo>
                  <a:pt x="3" y="314"/>
                  <a:pt x="3" y="314"/>
                  <a:pt x="3" y="31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22"/>
                  <a:pt x="3" y="324"/>
                  <a:pt x="3" y="324"/>
                </a:cubicBezTo>
                <a:cubicBezTo>
                  <a:pt x="3" y="331"/>
                  <a:pt x="3" y="331"/>
                  <a:pt x="3" y="331"/>
                </a:cubicBezTo>
                <a:cubicBezTo>
                  <a:pt x="3" y="372"/>
                  <a:pt x="3" y="372"/>
                  <a:pt x="3" y="372"/>
                </a:cubicBezTo>
                <a:cubicBezTo>
                  <a:pt x="4" y="377"/>
                  <a:pt x="4" y="377"/>
                  <a:pt x="4" y="377"/>
                </a:cubicBezTo>
                <a:cubicBezTo>
                  <a:pt x="4" y="443"/>
                  <a:pt x="4" y="443"/>
                  <a:pt x="4" y="443"/>
                </a:cubicBezTo>
                <a:cubicBezTo>
                  <a:pt x="2" y="445"/>
                  <a:pt x="2" y="445"/>
                  <a:pt x="2" y="445"/>
                </a:cubicBezTo>
                <a:cubicBezTo>
                  <a:pt x="2" y="448"/>
                  <a:pt x="2" y="448"/>
                  <a:pt x="2" y="448"/>
                </a:cubicBezTo>
                <a:cubicBezTo>
                  <a:pt x="3" y="448"/>
                  <a:pt x="3" y="448"/>
                  <a:pt x="3" y="448"/>
                </a:cubicBezTo>
                <a:cubicBezTo>
                  <a:pt x="3" y="468"/>
                  <a:pt x="3" y="468"/>
                  <a:pt x="3" y="468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69"/>
                  <a:pt x="3" y="469"/>
                  <a:pt x="3" y="469"/>
                </a:cubicBezTo>
                <a:cubicBezTo>
                  <a:pt x="3" y="474"/>
                  <a:pt x="3" y="474"/>
                  <a:pt x="3" y="474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91"/>
                  <a:pt x="0" y="491"/>
                  <a:pt x="0" y="491"/>
                </a:cubicBezTo>
                <a:cubicBezTo>
                  <a:pt x="6" y="491"/>
                  <a:pt x="6" y="491"/>
                  <a:pt x="6" y="491"/>
                </a:cubicBezTo>
                <a:cubicBezTo>
                  <a:pt x="85" y="491"/>
                  <a:pt x="85" y="491"/>
                  <a:pt x="85" y="491"/>
                </a:cubicBezTo>
                <a:cubicBezTo>
                  <a:pt x="194" y="491"/>
                  <a:pt x="194" y="491"/>
                  <a:pt x="194" y="491"/>
                </a:cubicBezTo>
                <a:cubicBezTo>
                  <a:pt x="234" y="491"/>
                  <a:pt x="234" y="491"/>
                  <a:pt x="234" y="491"/>
                </a:cubicBezTo>
                <a:cubicBezTo>
                  <a:pt x="263" y="491"/>
                  <a:pt x="263" y="491"/>
                  <a:pt x="263" y="491"/>
                </a:cubicBezTo>
                <a:cubicBezTo>
                  <a:pt x="283" y="491"/>
                  <a:pt x="283" y="491"/>
                  <a:pt x="283" y="491"/>
                </a:cubicBezTo>
                <a:cubicBezTo>
                  <a:pt x="287" y="491"/>
                  <a:pt x="287" y="491"/>
                  <a:pt x="287" y="491"/>
                </a:cubicBezTo>
                <a:cubicBezTo>
                  <a:pt x="321" y="491"/>
                  <a:pt x="321" y="491"/>
                  <a:pt x="321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346" y="491"/>
                  <a:pt x="346" y="491"/>
                  <a:pt x="346" y="491"/>
                </a:cubicBezTo>
                <a:cubicBezTo>
                  <a:pt x="493" y="491"/>
                  <a:pt x="493" y="491"/>
                  <a:pt x="493" y="491"/>
                </a:cubicBezTo>
                <a:cubicBezTo>
                  <a:pt x="608" y="491"/>
                  <a:pt x="608" y="491"/>
                  <a:pt x="608" y="491"/>
                </a:cubicBezTo>
                <a:cubicBezTo>
                  <a:pt x="608" y="481"/>
                  <a:pt x="608" y="481"/>
                  <a:pt x="608" y="481"/>
                </a:cubicBezTo>
                <a:cubicBezTo>
                  <a:pt x="606" y="474"/>
                  <a:pt x="606" y="474"/>
                  <a:pt x="606" y="474"/>
                </a:cubicBezTo>
                <a:lnTo>
                  <a:pt x="606" y="448"/>
                </a:lnTo>
                <a:close/>
                <a:moveTo>
                  <a:pt x="23" y="337"/>
                </a:moveTo>
                <a:cubicBezTo>
                  <a:pt x="23" y="339"/>
                  <a:pt x="23" y="339"/>
                  <a:pt x="23" y="339"/>
                </a:cubicBezTo>
                <a:cubicBezTo>
                  <a:pt x="23" y="339"/>
                  <a:pt x="23" y="339"/>
                  <a:pt x="23" y="339"/>
                </a:cubicBezTo>
                <a:cubicBezTo>
                  <a:pt x="17" y="339"/>
                  <a:pt x="17" y="339"/>
                  <a:pt x="17" y="339"/>
                </a:cubicBezTo>
                <a:cubicBezTo>
                  <a:pt x="17" y="329"/>
                  <a:pt x="17" y="329"/>
                  <a:pt x="17" y="329"/>
                </a:cubicBezTo>
                <a:cubicBezTo>
                  <a:pt x="23" y="329"/>
                  <a:pt x="23" y="329"/>
                  <a:pt x="23" y="329"/>
                </a:cubicBezTo>
                <a:lnTo>
                  <a:pt x="23" y="337"/>
                </a:lnTo>
                <a:close/>
                <a:moveTo>
                  <a:pt x="16" y="368"/>
                </a:moveTo>
                <a:cubicBezTo>
                  <a:pt x="16" y="351"/>
                  <a:pt x="16" y="351"/>
                  <a:pt x="16" y="351"/>
                </a:cubicBezTo>
                <a:cubicBezTo>
                  <a:pt x="21" y="351"/>
                  <a:pt x="21" y="351"/>
                  <a:pt x="21" y="351"/>
                </a:cubicBezTo>
                <a:cubicBezTo>
                  <a:pt x="24" y="351"/>
                  <a:pt x="24" y="351"/>
                  <a:pt x="24" y="351"/>
                </a:cubicBezTo>
                <a:cubicBezTo>
                  <a:pt x="24" y="368"/>
                  <a:pt x="24" y="368"/>
                  <a:pt x="24" y="368"/>
                </a:cubicBezTo>
                <a:cubicBezTo>
                  <a:pt x="18" y="368"/>
                  <a:pt x="18" y="368"/>
                  <a:pt x="18" y="368"/>
                </a:cubicBezTo>
                <a:lnTo>
                  <a:pt x="16" y="368"/>
                </a:lnTo>
                <a:close/>
                <a:moveTo>
                  <a:pt x="16" y="423"/>
                </a:moveTo>
                <a:cubicBezTo>
                  <a:pt x="16" y="419"/>
                  <a:pt x="16" y="419"/>
                  <a:pt x="16" y="419"/>
                </a:cubicBezTo>
                <a:cubicBezTo>
                  <a:pt x="24" y="419"/>
                  <a:pt x="24" y="419"/>
                  <a:pt x="24" y="419"/>
                </a:cubicBezTo>
                <a:cubicBezTo>
                  <a:pt x="24" y="423"/>
                  <a:pt x="24" y="423"/>
                  <a:pt x="24" y="423"/>
                </a:cubicBezTo>
                <a:lnTo>
                  <a:pt x="16" y="423"/>
                </a:lnTo>
                <a:close/>
                <a:moveTo>
                  <a:pt x="24" y="425"/>
                </a:moveTo>
                <a:cubicBezTo>
                  <a:pt x="24" y="440"/>
                  <a:pt x="24" y="440"/>
                  <a:pt x="24" y="440"/>
                </a:cubicBezTo>
                <a:cubicBezTo>
                  <a:pt x="16" y="440"/>
                  <a:pt x="16" y="440"/>
                  <a:pt x="16" y="440"/>
                </a:cubicBezTo>
                <a:cubicBezTo>
                  <a:pt x="16" y="425"/>
                  <a:pt x="16" y="425"/>
                  <a:pt x="16" y="425"/>
                </a:cubicBezTo>
                <a:lnTo>
                  <a:pt x="24" y="425"/>
                </a:lnTo>
                <a:close/>
                <a:moveTo>
                  <a:pt x="16" y="410"/>
                </a:moveTo>
                <a:cubicBezTo>
                  <a:pt x="16" y="391"/>
                  <a:pt x="16" y="391"/>
                  <a:pt x="16" y="391"/>
                </a:cubicBezTo>
                <a:cubicBezTo>
                  <a:pt x="24" y="391"/>
                  <a:pt x="24" y="391"/>
                  <a:pt x="24" y="391"/>
                </a:cubicBezTo>
                <a:cubicBezTo>
                  <a:pt x="24" y="410"/>
                  <a:pt x="24" y="410"/>
                  <a:pt x="24" y="410"/>
                </a:cubicBezTo>
                <a:lnTo>
                  <a:pt x="16" y="410"/>
                </a:lnTo>
                <a:close/>
                <a:moveTo>
                  <a:pt x="16" y="389"/>
                </a:moveTo>
                <a:cubicBezTo>
                  <a:pt x="16" y="383"/>
                  <a:pt x="16" y="383"/>
                  <a:pt x="16" y="383"/>
                </a:cubicBezTo>
                <a:cubicBezTo>
                  <a:pt x="16" y="383"/>
                  <a:pt x="17" y="381"/>
                  <a:pt x="20" y="381"/>
                </a:cubicBezTo>
                <a:cubicBezTo>
                  <a:pt x="24" y="381"/>
                  <a:pt x="24" y="383"/>
                  <a:pt x="24" y="383"/>
                </a:cubicBezTo>
                <a:cubicBezTo>
                  <a:pt x="24" y="389"/>
                  <a:pt x="24" y="389"/>
                  <a:pt x="24" y="389"/>
                </a:cubicBezTo>
                <a:lnTo>
                  <a:pt x="16" y="389"/>
                </a:lnTo>
                <a:close/>
                <a:moveTo>
                  <a:pt x="25" y="474"/>
                </a:moveTo>
                <a:cubicBezTo>
                  <a:pt x="25" y="481"/>
                  <a:pt x="25" y="481"/>
                  <a:pt x="25" y="481"/>
                </a:cubicBezTo>
                <a:cubicBezTo>
                  <a:pt x="16" y="481"/>
                  <a:pt x="16" y="481"/>
                  <a:pt x="16" y="481"/>
                </a:cubicBezTo>
                <a:cubicBezTo>
                  <a:pt x="16" y="472"/>
                  <a:pt x="16" y="472"/>
                  <a:pt x="16" y="472"/>
                </a:cubicBezTo>
                <a:cubicBezTo>
                  <a:pt x="16" y="454"/>
                  <a:pt x="16" y="454"/>
                  <a:pt x="16" y="454"/>
                </a:cubicBezTo>
                <a:cubicBezTo>
                  <a:pt x="25" y="454"/>
                  <a:pt x="25" y="454"/>
                  <a:pt x="25" y="454"/>
                </a:cubicBezTo>
                <a:lnTo>
                  <a:pt x="25" y="474"/>
                </a:lnTo>
                <a:close/>
                <a:moveTo>
                  <a:pt x="67" y="314"/>
                </a:moveTo>
                <a:cubicBezTo>
                  <a:pt x="73" y="314"/>
                  <a:pt x="73" y="314"/>
                  <a:pt x="73" y="314"/>
                </a:cubicBezTo>
                <a:cubicBezTo>
                  <a:pt x="73" y="323"/>
                  <a:pt x="73" y="323"/>
                  <a:pt x="73" y="323"/>
                </a:cubicBezTo>
                <a:cubicBezTo>
                  <a:pt x="67" y="323"/>
                  <a:pt x="67" y="323"/>
                  <a:pt x="67" y="323"/>
                </a:cubicBezTo>
                <a:lnTo>
                  <a:pt x="67" y="314"/>
                </a:lnTo>
                <a:close/>
                <a:moveTo>
                  <a:pt x="80" y="390"/>
                </a:moveTo>
                <a:cubicBezTo>
                  <a:pt x="80" y="391"/>
                  <a:pt x="80" y="391"/>
                  <a:pt x="80" y="391"/>
                </a:cubicBezTo>
                <a:cubicBezTo>
                  <a:pt x="68" y="391"/>
                  <a:pt x="68" y="391"/>
                  <a:pt x="68" y="391"/>
                </a:cubicBezTo>
                <a:cubicBezTo>
                  <a:pt x="68" y="390"/>
                  <a:pt x="68" y="390"/>
                  <a:pt x="68" y="390"/>
                </a:cubicBezTo>
                <a:cubicBezTo>
                  <a:pt x="68" y="390"/>
                  <a:pt x="68" y="383"/>
                  <a:pt x="74" y="383"/>
                </a:cubicBezTo>
                <a:cubicBezTo>
                  <a:pt x="80" y="383"/>
                  <a:pt x="80" y="390"/>
                  <a:pt x="80" y="390"/>
                </a:cubicBezTo>
                <a:close/>
                <a:moveTo>
                  <a:pt x="75" y="368"/>
                </a:moveTo>
                <a:cubicBezTo>
                  <a:pt x="75" y="363"/>
                  <a:pt x="75" y="363"/>
                  <a:pt x="75" y="363"/>
                </a:cubicBezTo>
                <a:cubicBezTo>
                  <a:pt x="75" y="351"/>
                  <a:pt x="75" y="351"/>
                  <a:pt x="75" y="351"/>
                </a:cubicBezTo>
                <a:cubicBezTo>
                  <a:pt x="80" y="351"/>
                  <a:pt x="80" y="351"/>
                  <a:pt x="80" y="351"/>
                </a:cubicBezTo>
                <a:cubicBezTo>
                  <a:pt x="80" y="368"/>
                  <a:pt x="80" y="368"/>
                  <a:pt x="80" y="368"/>
                </a:cubicBezTo>
                <a:cubicBezTo>
                  <a:pt x="80" y="368"/>
                  <a:pt x="80" y="368"/>
                  <a:pt x="80" y="368"/>
                </a:cubicBezTo>
                <a:lnTo>
                  <a:pt x="75" y="368"/>
                </a:lnTo>
                <a:close/>
                <a:moveTo>
                  <a:pt x="68" y="427"/>
                </a:moveTo>
                <a:cubicBezTo>
                  <a:pt x="68" y="423"/>
                  <a:pt x="68" y="423"/>
                  <a:pt x="68" y="423"/>
                </a:cubicBezTo>
                <a:cubicBezTo>
                  <a:pt x="80" y="423"/>
                  <a:pt x="80" y="423"/>
                  <a:pt x="80" y="423"/>
                </a:cubicBezTo>
                <a:cubicBezTo>
                  <a:pt x="80" y="427"/>
                  <a:pt x="80" y="427"/>
                  <a:pt x="80" y="427"/>
                </a:cubicBezTo>
                <a:lnTo>
                  <a:pt x="68" y="427"/>
                </a:lnTo>
                <a:close/>
                <a:moveTo>
                  <a:pt x="80" y="430"/>
                </a:moveTo>
                <a:cubicBezTo>
                  <a:pt x="80" y="444"/>
                  <a:pt x="80" y="444"/>
                  <a:pt x="80" y="444"/>
                </a:cubicBezTo>
                <a:cubicBezTo>
                  <a:pt x="68" y="444"/>
                  <a:pt x="68" y="444"/>
                  <a:pt x="68" y="444"/>
                </a:cubicBezTo>
                <a:cubicBezTo>
                  <a:pt x="68" y="430"/>
                  <a:pt x="68" y="430"/>
                  <a:pt x="68" y="430"/>
                </a:cubicBezTo>
                <a:lnTo>
                  <a:pt x="80" y="430"/>
                </a:lnTo>
                <a:close/>
                <a:moveTo>
                  <a:pt x="68" y="412"/>
                </a:moveTo>
                <a:cubicBezTo>
                  <a:pt x="68" y="393"/>
                  <a:pt x="68" y="393"/>
                  <a:pt x="68" y="393"/>
                </a:cubicBezTo>
                <a:cubicBezTo>
                  <a:pt x="80" y="393"/>
                  <a:pt x="80" y="393"/>
                  <a:pt x="80" y="393"/>
                </a:cubicBezTo>
                <a:cubicBezTo>
                  <a:pt x="80" y="412"/>
                  <a:pt x="80" y="412"/>
                  <a:pt x="80" y="412"/>
                </a:cubicBezTo>
                <a:lnTo>
                  <a:pt x="68" y="412"/>
                </a:lnTo>
                <a:close/>
                <a:moveTo>
                  <a:pt x="73" y="361"/>
                </a:moveTo>
                <a:cubicBezTo>
                  <a:pt x="73" y="368"/>
                  <a:pt x="73" y="368"/>
                  <a:pt x="73" y="368"/>
                </a:cubicBezTo>
                <a:cubicBezTo>
                  <a:pt x="68" y="368"/>
                  <a:pt x="68" y="368"/>
                  <a:pt x="68" y="368"/>
                </a:cubicBezTo>
                <a:cubicBezTo>
                  <a:pt x="68" y="356"/>
                  <a:pt x="68" y="356"/>
                  <a:pt x="68" y="356"/>
                </a:cubicBezTo>
                <a:cubicBezTo>
                  <a:pt x="68" y="351"/>
                  <a:pt x="68" y="351"/>
                  <a:pt x="68" y="351"/>
                </a:cubicBezTo>
                <a:cubicBezTo>
                  <a:pt x="73" y="351"/>
                  <a:pt x="73" y="351"/>
                  <a:pt x="73" y="351"/>
                </a:cubicBezTo>
                <a:lnTo>
                  <a:pt x="73" y="361"/>
                </a:lnTo>
                <a:close/>
                <a:moveTo>
                  <a:pt x="52" y="351"/>
                </a:moveTo>
                <a:cubicBezTo>
                  <a:pt x="57" y="351"/>
                  <a:pt x="57" y="351"/>
                  <a:pt x="57" y="351"/>
                </a:cubicBezTo>
                <a:cubicBezTo>
                  <a:pt x="57" y="368"/>
                  <a:pt x="57" y="368"/>
                  <a:pt x="57" y="368"/>
                </a:cubicBezTo>
                <a:cubicBezTo>
                  <a:pt x="52" y="368"/>
                  <a:pt x="52" y="368"/>
                  <a:pt x="52" y="368"/>
                </a:cubicBezTo>
                <a:lnTo>
                  <a:pt x="52" y="351"/>
                </a:lnTo>
                <a:close/>
                <a:moveTo>
                  <a:pt x="57" y="390"/>
                </a:moveTo>
                <a:cubicBezTo>
                  <a:pt x="57" y="391"/>
                  <a:pt x="57" y="391"/>
                  <a:pt x="57" y="391"/>
                </a:cubicBezTo>
                <a:cubicBezTo>
                  <a:pt x="45" y="391"/>
                  <a:pt x="45" y="391"/>
                  <a:pt x="45" y="391"/>
                </a:cubicBezTo>
                <a:cubicBezTo>
                  <a:pt x="45" y="390"/>
                  <a:pt x="45" y="390"/>
                  <a:pt x="45" y="390"/>
                </a:cubicBezTo>
                <a:cubicBezTo>
                  <a:pt x="45" y="390"/>
                  <a:pt x="45" y="383"/>
                  <a:pt x="51" y="383"/>
                </a:cubicBezTo>
                <a:cubicBezTo>
                  <a:pt x="57" y="383"/>
                  <a:pt x="57" y="390"/>
                  <a:pt x="57" y="390"/>
                </a:cubicBezTo>
                <a:close/>
                <a:moveTo>
                  <a:pt x="45" y="427"/>
                </a:moveTo>
                <a:cubicBezTo>
                  <a:pt x="45" y="423"/>
                  <a:pt x="45" y="423"/>
                  <a:pt x="45" y="423"/>
                </a:cubicBezTo>
                <a:cubicBezTo>
                  <a:pt x="57" y="423"/>
                  <a:pt x="57" y="423"/>
                  <a:pt x="57" y="423"/>
                </a:cubicBezTo>
                <a:cubicBezTo>
                  <a:pt x="57" y="427"/>
                  <a:pt x="57" y="427"/>
                  <a:pt x="57" y="427"/>
                </a:cubicBezTo>
                <a:lnTo>
                  <a:pt x="45" y="427"/>
                </a:lnTo>
                <a:close/>
                <a:moveTo>
                  <a:pt x="57" y="430"/>
                </a:moveTo>
                <a:cubicBezTo>
                  <a:pt x="57" y="444"/>
                  <a:pt x="57" y="444"/>
                  <a:pt x="57" y="444"/>
                </a:cubicBezTo>
                <a:cubicBezTo>
                  <a:pt x="45" y="444"/>
                  <a:pt x="45" y="444"/>
                  <a:pt x="45" y="444"/>
                </a:cubicBezTo>
                <a:cubicBezTo>
                  <a:pt x="45" y="430"/>
                  <a:pt x="45" y="430"/>
                  <a:pt x="45" y="430"/>
                </a:cubicBezTo>
                <a:lnTo>
                  <a:pt x="57" y="430"/>
                </a:lnTo>
                <a:close/>
                <a:moveTo>
                  <a:pt x="45" y="412"/>
                </a:moveTo>
                <a:cubicBezTo>
                  <a:pt x="45" y="393"/>
                  <a:pt x="45" y="393"/>
                  <a:pt x="45" y="393"/>
                </a:cubicBezTo>
                <a:cubicBezTo>
                  <a:pt x="57" y="393"/>
                  <a:pt x="57" y="393"/>
                  <a:pt x="57" y="393"/>
                </a:cubicBezTo>
                <a:cubicBezTo>
                  <a:pt x="57" y="412"/>
                  <a:pt x="57" y="412"/>
                  <a:pt x="57" y="412"/>
                </a:cubicBezTo>
                <a:lnTo>
                  <a:pt x="45" y="412"/>
                </a:lnTo>
                <a:close/>
                <a:moveTo>
                  <a:pt x="45" y="351"/>
                </a:moveTo>
                <a:cubicBezTo>
                  <a:pt x="50" y="351"/>
                  <a:pt x="50" y="351"/>
                  <a:pt x="50" y="351"/>
                </a:cubicBezTo>
                <a:cubicBezTo>
                  <a:pt x="50" y="368"/>
                  <a:pt x="50" y="368"/>
                  <a:pt x="50" y="368"/>
                </a:cubicBezTo>
                <a:cubicBezTo>
                  <a:pt x="45" y="368"/>
                  <a:pt x="45" y="368"/>
                  <a:pt x="45" y="368"/>
                </a:cubicBezTo>
                <a:lnTo>
                  <a:pt x="45" y="351"/>
                </a:lnTo>
                <a:close/>
                <a:moveTo>
                  <a:pt x="57" y="481"/>
                </a:moveTo>
                <a:cubicBezTo>
                  <a:pt x="49" y="481"/>
                  <a:pt x="49" y="481"/>
                  <a:pt x="49" y="481"/>
                </a:cubicBezTo>
                <a:cubicBezTo>
                  <a:pt x="45" y="481"/>
                  <a:pt x="45" y="481"/>
                  <a:pt x="45" y="481"/>
                </a:cubicBezTo>
                <a:cubicBezTo>
                  <a:pt x="45" y="480"/>
                  <a:pt x="45" y="480"/>
                  <a:pt x="45" y="480"/>
                </a:cubicBezTo>
                <a:cubicBezTo>
                  <a:pt x="45" y="454"/>
                  <a:pt x="45" y="454"/>
                  <a:pt x="45" y="454"/>
                </a:cubicBezTo>
                <a:cubicBezTo>
                  <a:pt x="57" y="454"/>
                  <a:pt x="57" y="454"/>
                  <a:pt x="57" y="454"/>
                </a:cubicBezTo>
                <a:lnTo>
                  <a:pt x="57" y="481"/>
                </a:lnTo>
                <a:close/>
                <a:moveTo>
                  <a:pt x="67" y="324"/>
                </a:moveTo>
                <a:cubicBezTo>
                  <a:pt x="73" y="324"/>
                  <a:pt x="73" y="324"/>
                  <a:pt x="73" y="324"/>
                </a:cubicBezTo>
                <a:cubicBezTo>
                  <a:pt x="73" y="338"/>
                  <a:pt x="73" y="338"/>
                  <a:pt x="73" y="338"/>
                </a:cubicBezTo>
                <a:cubicBezTo>
                  <a:pt x="67" y="338"/>
                  <a:pt x="67" y="338"/>
                  <a:pt x="67" y="338"/>
                </a:cubicBezTo>
                <a:lnTo>
                  <a:pt x="67" y="324"/>
                </a:lnTo>
                <a:close/>
                <a:moveTo>
                  <a:pt x="80" y="481"/>
                </a:moveTo>
                <a:cubicBezTo>
                  <a:pt x="68" y="481"/>
                  <a:pt x="68" y="481"/>
                  <a:pt x="68" y="481"/>
                </a:cubicBezTo>
                <a:cubicBezTo>
                  <a:pt x="68" y="454"/>
                  <a:pt x="68" y="454"/>
                  <a:pt x="68" y="454"/>
                </a:cubicBezTo>
                <a:cubicBezTo>
                  <a:pt x="80" y="454"/>
                  <a:pt x="80" y="454"/>
                  <a:pt x="80" y="454"/>
                </a:cubicBezTo>
                <a:lnTo>
                  <a:pt x="80" y="481"/>
                </a:lnTo>
                <a:close/>
                <a:moveTo>
                  <a:pt x="81" y="338"/>
                </a:moveTo>
                <a:cubicBezTo>
                  <a:pt x="75" y="338"/>
                  <a:pt x="75" y="338"/>
                  <a:pt x="75" y="338"/>
                </a:cubicBezTo>
                <a:cubicBezTo>
                  <a:pt x="75" y="324"/>
                  <a:pt x="75" y="324"/>
                  <a:pt x="75" y="324"/>
                </a:cubicBezTo>
                <a:cubicBezTo>
                  <a:pt x="81" y="324"/>
                  <a:pt x="81" y="324"/>
                  <a:pt x="81" y="324"/>
                </a:cubicBezTo>
                <a:lnTo>
                  <a:pt x="81" y="338"/>
                </a:lnTo>
                <a:close/>
                <a:moveTo>
                  <a:pt x="81" y="323"/>
                </a:moveTo>
                <a:cubicBezTo>
                  <a:pt x="75" y="323"/>
                  <a:pt x="75" y="323"/>
                  <a:pt x="75" y="323"/>
                </a:cubicBezTo>
                <a:cubicBezTo>
                  <a:pt x="75" y="314"/>
                  <a:pt x="75" y="314"/>
                  <a:pt x="75" y="314"/>
                </a:cubicBezTo>
                <a:cubicBezTo>
                  <a:pt x="81" y="314"/>
                  <a:pt x="81" y="314"/>
                  <a:pt x="81" y="314"/>
                </a:cubicBezTo>
                <a:lnTo>
                  <a:pt x="81" y="323"/>
                </a:lnTo>
                <a:close/>
                <a:moveTo>
                  <a:pt x="67" y="313"/>
                </a:moveTo>
                <a:cubicBezTo>
                  <a:pt x="67" y="313"/>
                  <a:pt x="66" y="305"/>
                  <a:pt x="74" y="305"/>
                </a:cubicBezTo>
                <a:cubicBezTo>
                  <a:pt x="82" y="305"/>
                  <a:pt x="81" y="313"/>
                  <a:pt x="81" y="313"/>
                </a:cubicBezTo>
                <a:lnTo>
                  <a:pt x="67" y="313"/>
                </a:lnTo>
                <a:close/>
                <a:moveTo>
                  <a:pt x="98" y="351"/>
                </a:moveTo>
                <a:cubicBezTo>
                  <a:pt x="103" y="351"/>
                  <a:pt x="103" y="351"/>
                  <a:pt x="103" y="351"/>
                </a:cubicBezTo>
                <a:cubicBezTo>
                  <a:pt x="103" y="368"/>
                  <a:pt x="103" y="368"/>
                  <a:pt x="103" y="368"/>
                </a:cubicBezTo>
                <a:cubicBezTo>
                  <a:pt x="98" y="368"/>
                  <a:pt x="98" y="368"/>
                  <a:pt x="98" y="368"/>
                </a:cubicBezTo>
                <a:lnTo>
                  <a:pt x="98" y="351"/>
                </a:lnTo>
                <a:close/>
                <a:moveTo>
                  <a:pt x="103" y="390"/>
                </a:moveTo>
                <a:cubicBezTo>
                  <a:pt x="103" y="391"/>
                  <a:pt x="103" y="391"/>
                  <a:pt x="103" y="391"/>
                </a:cubicBezTo>
                <a:cubicBezTo>
                  <a:pt x="101" y="391"/>
                  <a:pt x="101" y="391"/>
                  <a:pt x="101" y="391"/>
                </a:cubicBezTo>
                <a:cubicBezTo>
                  <a:pt x="91" y="391"/>
                  <a:pt x="91" y="391"/>
                  <a:pt x="91" y="391"/>
                </a:cubicBezTo>
                <a:cubicBezTo>
                  <a:pt x="91" y="390"/>
                  <a:pt x="91" y="390"/>
                  <a:pt x="91" y="390"/>
                </a:cubicBezTo>
                <a:cubicBezTo>
                  <a:pt x="91" y="390"/>
                  <a:pt x="91" y="385"/>
                  <a:pt x="94" y="384"/>
                </a:cubicBezTo>
                <a:cubicBezTo>
                  <a:pt x="95" y="383"/>
                  <a:pt x="96" y="383"/>
                  <a:pt x="97" y="383"/>
                </a:cubicBezTo>
                <a:cubicBezTo>
                  <a:pt x="103" y="383"/>
                  <a:pt x="103" y="390"/>
                  <a:pt x="103" y="390"/>
                </a:cubicBezTo>
                <a:close/>
                <a:moveTo>
                  <a:pt x="91" y="427"/>
                </a:moveTo>
                <a:cubicBezTo>
                  <a:pt x="91" y="423"/>
                  <a:pt x="91" y="423"/>
                  <a:pt x="91" y="423"/>
                </a:cubicBezTo>
                <a:cubicBezTo>
                  <a:pt x="103" y="423"/>
                  <a:pt x="103" y="423"/>
                  <a:pt x="103" y="423"/>
                </a:cubicBezTo>
                <a:cubicBezTo>
                  <a:pt x="103" y="427"/>
                  <a:pt x="103" y="427"/>
                  <a:pt x="103" y="427"/>
                </a:cubicBezTo>
                <a:lnTo>
                  <a:pt x="91" y="427"/>
                </a:lnTo>
                <a:close/>
                <a:moveTo>
                  <a:pt x="103" y="430"/>
                </a:moveTo>
                <a:cubicBezTo>
                  <a:pt x="103" y="444"/>
                  <a:pt x="103" y="444"/>
                  <a:pt x="103" y="444"/>
                </a:cubicBezTo>
                <a:cubicBezTo>
                  <a:pt x="91" y="444"/>
                  <a:pt x="91" y="444"/>
                  <a:pt x="91" y="444"/>
                </a:cubicBezTo>
                <a:cubicBezTo>
                  <a:pt x="91" y="430"/>
                  <a:pt x="91" y="430"/>
                  <a:pt x="91" y="430"/>
                </a:cubicBezTo>
                <a:lnTo>
                  <a:pt x="103" y="430"/>
                </a:lnTo>
                <a:close/>
                <a:moveTo>
                  <a:pt x="91" y="412"/>
                </a:moveTo>
                <a:cubicBezTo>
                  <a:pt x="91" y="393"/>
                  <a:pt x="91" y="393"/>
                  <a:pt x="91" y="393"/>
                </a:cubicBezTo>
                <a:cubicBezTo>
                  <a:pt x="103" y="393"/>
                  <a:pt x="103" y="393"/>
                  <a:pt x="103" y="393"/>
                </a:cubicBezTo>
                <a:cubicBezTo>
                  <a:pt x="103" y="412"/>
                  <a:pt x="103" y="412"/>
                  <a:pt x="103" y="412"/>
                </a:cubicBezTo>
                <a:lnTo>
                  <a:pt x="91" y="412"/>
                </a:lnTo>
                <a:close/>
                <a:moveTo>
                  <a:pt x="91" y="351"/>
                </a:moveTo>
                <a:cubicBezTo>
                  <a:pt x="96" y="351"/>
                  <a:pt x="96" y="351"/>
                  <a:pt x="96" y="351"/>
                </a:cubicBezTo>
                <a:cubicBezTo>
                  <a:pt x="96" y="368"/>
                  <a:pt x="96" y="368"/>
                  <a:pt x="96" y="368"/>
                </a:cubicBezTo>
                <a:cubicBezTo>
                  <a:pt x="91" y="368"/>
                  <a:pt x="91" y="368"/>
                  <a:pt x="91" y="368"/>
                </a:cubicBezTo>
                <a:lnTo>
                  <a:pt x="91" y="351"/>
                </a:lnTo>
                <a:close/>
                <a:moveTo>
                  <a:pt x="103" y="481"/>
                </a:moveTo>
                <a:cubicBezTo>
                  <a:pt x="91" y="481"/>
                  <a:pt x="91" y="481"/>
                  <a:pt x="91" y="481"/>
                </a:cubicBezTo>
                <a:cubicBezTo>
                  <a:pt x="91" y="454"/>
                  <a:pt x="91" y="454"/>
                  <a:pt x="91" y="454"/>
                </a:cubicBezTo>
                <a:cubicBezTo>
                  <a:pt x="103" y="454"/>
                  <a:pt x="103" y="454"/>
                  <a:pt x="103" y="454"/>
                </a:cubicBezTo>
                <a:lnTo>
                  <a:pt x="103" y="481"/>
                </a:lnTo>
                <a:close/>
                <a:moveTo>
                  <a:pt x="184" y="354"/>
                </a:moveTo>
                <a:cubicBezTo>
                  <a:pt x="192" y="354"/>
                  <a:pt x="192" y="354"/>
                  <a:pt x="192" y="354"/>
                </a:cubicBezTo>
                <a:cubicBezTo>
                  <a:pt x="192" y="370"/>
                  <a:pt x="192" y="370"/>
                  <a:pt x="192" y="370"/>
                </a:cubicBezTo>
                <a:cubicBezTo>
                  <a:pt x="184" y="370"/>
                  <a:pt x="184" y="370"/>
                  <a:pt x="184" y="370"/>
                </a:cubicBezTo>
                <a:lnTo>
                  <a:pt x="184" y="354"/>
                </a:lnTo>
                <a:close/>
                <a:moveTo>
                  <a:pt x="162" y="354"/>
                </a:moveTo>
                <a:cubicBezTo>
                  <a:pt x="170" y="354"/>
                  <a:pt x="170" y="354"/>
                  <a:pt x="170" y="354"/>
                </a:cubicBezTo>
                <a:cubicBezTo>
                  <a:pt x="170" y="370"/>
                  <a:pt x="170" y="370"/>
                  <a:pt x="170" y="370"/>
                </a:cubicBezTo>
                <a:cubicBezTo>
                  <a:pt x="162" y="370"/>
                  <a:pt x="162" y="370"/>
                  <a:pt x="162" y="370"/>
                </a:cubicBezTo>
                <a:lnTo>
                  <a:pt x="162" y="354"/>
                </a:lnTo>
                <a:close/>
                <a:moveTo>
                  <a:pt x="125" y="329"/>
                </a:moveTo>
                <a:cubicBezTo>
                  <a:pt x="131" y="329"/>
                  <a:pt x="131" y="329"/>
                  <a:pt x="131" y="329"/>
                </a:cubicBezTo>
                <a:cubicBezTo>
                  <a:pt x="131" y="339"/>
                  <a:pt x="131" y="339"/>
                  <a:pt x="131" y="339"/>
                </a:cubicBezTo>
                <a:cubicBezTo>
                  <a:pt x="125" y="339"/>
                  <a:pt x="125" y="339"/>
                  <a:pt x="125" y="339"/>
                </a:cubicBezTo>
                <a:lnTo>
                  <a:pt x="125" y="329"/>
                </a:lnTo>
                <a:close/>
                <a:moveTo>
                  <a:pt x="124" y="351"/>
                </a:moveTo>
                <a:cubicBezTo>
                  <a:pt x="132" y="351"/>
                  <a:pt x="132" y="351"/>
                  <a:pt x="132" y="351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24" y="368"/>
                  <a:pt x="124" y="368"/>
                  <a:pt x="124" y="368"/>
                </a:cubicBezTo>
                <a:lnTo>
                  <a:pt x="124" y="351"/>
                </a:lnTo>
                <a:close/>
                <a:moveTo>
                  <a:pt x="124" y="383"/>
                </a:moveTo>
                <a:cubicBezTo>
                  <a:pt x="124" y="383"/>
                  <a:pt x="125" y="381"/>
                  <a:pt x="128" y="381"/>
                </a:cubicBezTo>
                <a:cubicBezTo>
                  <a:pt x="131" y="381"/>
                  <a:pt x="132" y="383"/>
                  <a:pt x="132" y="383"/>
                </a:cubicBezTo>
                <a:cubicBezTo>
                  <a:pt x="132" y="389"/>
                  <a:pt x="132" y="389"/>
                  <a:pt x="132" y="389"/>
                </a:cubicBezTo>
                <a:cubicBezTo>
                  <a:pt x="124" y="389"/>
                  <a:pt x="124" y="389"/>
                  <a:pt x="124" y="389"/>
                </a:cubicBezTo>
                <a:lnTo>
                  <a:pt x="124" y="383"/>
                </a:lnTo>
                <a:close/>
                <a:moveTo>
                  <a:pt x="124" y="391"/>
                </a:moveTo>
                <a:cubicBezTo>
                  <a:pt x="132" y="391"/>
                  <a:pt x="132" y="391"/>
                  <a:pt x="132" y="391"/>
                </a:cubicBezTo>
                <a:cubicBezTo>
                  <a:pt x="132" y="410"/>
                  <a:pt x="132" y="410"/>
                  <a:pt x="132" y="410"/>
                </a:cubicBezTo>
                <a:cubicBezTo>
                  <a:pt x="124" y="410"/>
                  <a:pt x="124" y="410"/>
                  <a:pt x="124" y="410"/>
                </a:cubicBezTo>
                <a:lnTo>
                  <a:pt x="124" y="391"/>
                </a:lnTo>
                <a:close/>
                <a:moveTo>
                  <a:pt x="124" y="419"/>
                </a:moveTo>
                <a:cubicBezTo>
                  <a:pt x="127" y="419"/>
                  <a:pt x="127" y="419"/>
                  <a:pt x="127" y="419"/>
                </a:cubicBezTo>
                <a:cubicBezTo>
                  <a:pt x="132" y="419"/>
                  <a:pt x="132" y="419"/>
                  <a:pt x="132" y="419"/>
                </a:cubicBezTo>
                <a:cubicBezTo>
                  <a:pt x="132" y="423"/>
                  <a:pt x="132" y="423"/>
                  <a:pt x="132" y="423"/>
                </a:cubicBezTo>
                <a:cubicBezTo>
                  <a:pt x="131" y="423"/>
                  <a:pt x="131" y="423"/>
                  <a:pt x="131" y="423"/>
                </a:cubicBezTo>
                <a:cubicBezTo>
                  <a:pt x="124" y="423"/>
                  <a:pt x="124" y="423"/>
                  <a:pt x="124" y="423"/>
                </a:cubicBezTo>
                <a:lnTo>
                  <a:pt x="124" y="419"/>
                </a:lnTo>
                <a:close/>
                <a:moveTo>
                  <a:pt x="124" y="425"/>
                </a:moveTo>
                <a:cubicBezTo>
                  <a:pt x="132" y="425"/>
                  <a:pt x="132" y="425"/>
                  <a:pt x="132" y="425"/>
                </a:cubicBezTo>
                <a:cubicBezTo>
                  <a:pt x="132" y="440"/>
                  <a:pt x="132" y="440"/>
                  <a:pt x="132" y="440"/>
                </a:cubicBezTo>
                <a:cubicBezTo>
                  <a:pt x="124" y="440"/>
                  <a:pt x="124" y="440"/>
                  <a:pt x="124" y="440"/>
                </a:cubicBezTo>
                <a:lnTo>
                  <a:pt x="124" y="425"/>
                </a:lnTo>
                <a:close/>
                <a:moveTo>
                  <a:pt x="132" y="481"/>
                </a:moveTo>
                <a:cubicBezTo>
                  <a:pt x="123" y="481"/>
                  <a:pt x="123" y="481"/>
                  <a:pt x="123" y="481"/>
                </a:cubicBezTo>
                <a:cubicBezTo>
                  <a:pt x="123" y="454"/>
                  <a:pt x="123" y="454"/>
                  <a:pt x="123" y="454"/>
                </a:cubicBezTo>
                <a:cubicBezTo>
                  <a:pt x="132" y="454"/>
                  <a:pt x="132" y="454"/>
                  <a:pt x="132" y="454"/>
                </a:cubicBezTo>
                <a:lnTo>
                  <a:pt x="132" y="481"/>
                </a:lnTo>
                <a:close/>
                <a:moveTo>
                  <a:pt x="170" y="481"/>
                </a:moveTo>
                <a:cubicBezTo>
                  <a:pt x="162" y="481"/>
                  <a:pt x="162" y="481"/>
                  <a:pt x="162" y="481"/>
                </a:cubicBezTo>
                <a:cubicBezTo>
                  <a:pt x="162" y="466"/>
                  <a:pt x="162" y="466"/>
                  <a:pt x="162" y="466"/>
                </a:cubicBezTo>
                <a:cubicBezTo>
                  <a:pt x="170" y="466"/>
                  <a:pt x="170" y="466"/>
                  <a:pt x="170" y="466"/>
                </a:cubicBezTo>
                <a:lnTo>
                  <a:pt x="170" y="481"/>
                </a:lnTo>
                <a:close/>
                <a:moveTo>
                  <a:pt x="170" y="457"/>
                </a:moveTo>
                <a:cubicBezTo>
                  <a:pt x="163" y="457"/>
                  <a:pt x="163" y="457"/>
                  <a:pt x="163" y="45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162" y="456"/>
                  <a:pt x="162" y="456"/>
                  <a:pt x="162" y="456"/>
                </a:cubicBezTo>
                <a:cubicBezTo>
                  <a:pt x="162" y="443"/>
                  <a:pt x="162" y="443"/>
                  <a:pt x="162" y="443"/>
                </a:cubicBezTo>
                <a:cubicBezTo>
                  <a:pt x="170" y="443"/>
                  <a:pt x="170" y="443"/>
                  <a:pt x="170" y="443"/>
                </a:cubicBezTo>
                <a:lnTo>
                  <a:pt x="170" y="457"/>
                </a:lnTo>
                <a:close/>
                <a:moveTo>
                  <a:pt x="170" y="434"/>
                </a:moveTo>
                <a:cubicBezTo>
                  <a:pt x="162" y="434"/>
                  <a:pt x="162" y="434"/>
                  <a:pt x="162" y="434"/>
                </a:cubicBezTo>
                <a:cubicBezTo>
                  <a:pt x="162" y="420"/>
                  <a:pt x="162" y="420"/>
                  <a:pt x="162" y="420"/>
                </a:cubicBezTo>
                <a:cubicBezTo>
                  <a:pt x="170" y="420"/>
                  <a:pt x="170" y="420"/>
                  <a:pt x="170" y="420"/>
                </a:cubicBezTo>
                <a:lnTo>
                  <a:pt x="170" y="434"/>
                </a:lnTo>
                <a:close/>
                <a:moveTo>
                  <a:pt x="171" y="410"/>
                </a:moveTo>
                <a:cubicBezTo>
                  <a:pt x="161" y="410"/>
                  <a:pt x="161" y="410"/>
                  <a:pt x="161" y="410"/>
                </a:cubicBezTo>
                <a:cubicBezTo>
                  <a:pt x="161" y="392"/>
                  <a:pt x="161" y="392"/>
                  <a:pt x="161" y="392"/>
                </a:cubicBezTo>
                <a:cubicBezTo>
                  <a:pt x="171" y="392"/>
                  <a:pt x="171" y="392"/>
                  <a:pt x="171" y="392"/>
                </a:cubicBezTo>
                <a:lnTo>
                  <a:pt x="171" y="410"/>
                </a:lnTo>
                <a:close/>
                <a:moveTo>
                  <a:pt x="171" y="390"/>
                </a:moveTo>
                <a:cubicBezTo>
                  <a:pt x="161" y="390"/>
                  <a:pt x="161" y="390"/>
                  <a:pt x="161" y="390"/>
                </a:cubicBezTo>
                <a:cubicBezTo>
                  <a:pt x="161" y="389"/>
                  <a:pt x="161" y="389"/>
                  <a:pt x="161" y="389"/>
                </a:cubicBezTo>
                <a:cubicBezTo>
                  <a:pt x="161" y="389"/>
                  <a:pt x="161" y="382"/>
                  <a:pt x="166" y="382"/>
                </a:cubicBezTo>
                <a:cubicBezTo>
                  <a:pt x="171" y="382"/>
                  <a:pt x="171" y="389"/>
                  <a:pt x="171" y="389"/>
                </a:cubicBezTo>
                <a:lnTo>
                  <a:pt x="171" y="390"/>
                </a:lnTo>
                <a:close/>
                <a:moveTo>
                  <a:pt x="193" y="481"/>
                </a:moveTo>
                <a:cubicBezTo>
                  <a:pt x="185" y="481"/>
                  <a:pt x="185" y="481"/>
                  <a:pt x="185" y="481"/>
                </a:cubicBezTo>
                <a:cubicBezTo>
                  <a:pt x="184" y="481"/>
                  <a:pt x="184" y="481"/>
                  <a:pt x="184" y="481"/>
                </a:cubicBezTo>
                <a:cubicBezTo>
                  <a:pt x="184" y="480"/>
                  <a:pt x="184" y="480"/>
                  <a:pt x="184" y="480"/>
                </a:cubicBezTo>
                <a:cubicBezTo>
                  <a:pt x="184" y="466"/>
                  <a:pt x="184" y="466"/>
                  <a:pt x="184" y="466"/>
                </a:cubicBezTo>
                <a:cubicBezTo>
                  <a:pt x="193" y="466"/>
                  <a:pt x="193" y="466"/>
                  <a:pt x="193" y="466"/>
                </a:cubicBezTo>
                <a:lnTo>
                  <a:pt x="193" y="481"/>
                </a:lnTo>
                <a:close/>
                <a:moveTo>
                  <a:pt x="193" y="457"/>
                </a:moveTo>
                <a:cubicBezTo>
                  <a:pt x="184" y="457"/>
                  <a:pt x="184" y="457"/>
                  <a:pt x="184" y="457"/>
                </a:cubicBezTo>
                <a:cubicBezTo>
                  <a:pt x="184" y="443"/>
                  <a:pt x="184" y="443"/>
                  <a:pt x="184" y="443"/>
                </a:cubicBezTo>
                <a:cubicBezTo>
                  <a:pt x="193" y="443"/>
                  <a:pt x="193" y="443"/>
                  <a:pt x="193" y="443"/>
                </a:cubicBezTo>
                <a:lnTo>
                  <a:pt x="193" y="457"/>
                </a:lnTo>
                <a:close/>
                <a:moveTo>
                  <a:pt x="193" y="434"/>
                </a:moveTo>
                <a:cubicBezTo>
                  <a:pt x="184" y="434"/>
                  <a:pt x="184" y="434"/>
                  <a:pt x="184" y="434"/>
                </a:cubicBezTo>
                <a:cubicBezTo>
                  <a:pt x="184" y="420"/>
                  <a:pt x="184" y="420"/>
                  <a:pt x="184" y="420"/>
                </a:cubicBezTo>
                <a:cubicBezTo>
                  <a:pt x="193" y="420"/>
                  <a:pt x="193" y="420"/>
                  <a:pt x="193" y="420"/>
                </a:cubicBezTo>
                <a:lnTo>
                  <a:pt x="193" y="434"/>
                </a:lnTo>
                <a:close/>
                <a:moveTo>
                  <a:pt x="194" y="410"/>
                </a:moveTo>
                <a:cubicBezTo>
                  <a:pt x="183" y="410"/>
                  <a:pt x="183" y="410"/>
                  <a:pt x="183" y="410"/>
                </a:cubicBezTo>
                <a:cubicBezTo>
                  <a:pt x="183" y="392"/>
                  <a:pt x="183" y="392"/>
                  <a:pt x="183" y="392"/>
                </a:cubicBezTo>
                <a:cubicBezTo>
                  <a:pt x="194" y="392"/>
                  <a:pt x="194" y="392"/>
                  <a:pt x="194" y="392"/>
                </a:cubicBezTo>
                <a:lnTo>
                  <a:pt x="194" y="410"/>
                </a:lnTo>
                <a:close/>
                <a:moveTo>
                  <a:pt x="194" y="390"/>
                </a:moveTo>
                <a:cubicBezTo>
                  <a:pt x="183" y="390"/>
                  <a:pt x="183" y="390"/>
                  <a:pt x="183" y="390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83" y="389"/>
                  <a:pt x="183" y="382"/>
                  <a:pt x="188" y="382"/>
                </a:cubicBezTo>
                <a:cubicBezTo>
                  <a:pt x="194" y="382"/>
                  <a:pt x="194" y="389"/>
                  <a:pt x="194" y="389"/>
                </a:cubicBezTo>
                <a:lnTo>
                  <a:pt x="194" y="390"/>
                </a:lnTo>
                <a:close/>
                <a:moveTo>
                  <a:pt x="248" y="354"/>
                </a:moveTo>
                <a:cubicBezTo>
                  <a:pt x="256" y="354"/>
                  <a:pt x="256" y="354"/>
                  <a:pt x="256" y="354"/>
                </a:cubicBezTo>
                <a:cubicBezTo>
                  <a:pt x="256" y="370"/>
                  <a:pt x="256" y="370"/>
                  <a:pt x="256" y="370"/>
                </a:cubicBezTo>
                <a:cubicBezTo>
                  <a:pt x="248" y="370"/>
                  <a:pt x="248" y="370"/>
                  <a:pt x="248" y="370"/>
                </a:cubicBezTo>
                <a:lnTo>
                  <a:pt x="248" y="354"/>
                </a:lnTo>
                <a:close/>
                <a:moveTo>
                  <a:pt x="229" y="354"/>
                </a:moveTo>
                <a:cubicBezTo>
                  <a:pt x="237" y="354"/>
                  <a:pt x="237" y="354"/>
                  <a:pt x="237" y="354"/>
                </a:cubicBezTo>
                <a:cubicBezTo>
                  <a:pt x="237" y="370"/>
                  <a:pt x="237" y="370"/>
                  <a:pt x="237" y="370"/>
                </a:cubicBezTo>
                <a:cubicBezTo>
                  <a:pt x="229" y="370"/>
                  <a:pt x="229" y="370"/>
                  <a:pt x="229" y="370"/>
                </a:cubicBezTo>
                <a:lnTo>
                  <a:pt x="229" y="354"/>
                </a:lnTo>
                <a:close/>
                <a:moveTo>
                  <a:pt x="228" y="389"/>
                </a:moveTo>
                <a:cubicBezTo>
                  <a:pt x="228" y="389"/>
                  <a:pt x="228" y="382"/>
                  <a:pt x="233" y="382"/>
                </a:cubicBezTo>
                <a:cubicBezTo>
                  <a:pt x="239" y="382"/>
                  <a:pt x="238" y="389"/>
                  <a:pt x="238" y="389"/>
                </a:cubicBezTo>
                <a:cubicBezTo>
                  <a:pt x="238" y="390"/>
                  <a:pt x="238" y="390"/>
                  <a:pt x="238" y="390"/>
                </a:cubicBezTo>
                <a:cubicBezTo>
                  <a:pt x="228" y="390"/>
                  <a:pt x="228" y="390"/>
                  <a:pt x="228" y="390"/>
                </a:cubicBezTo>
                <a:lnTo>
                  <a:pt x="228" y="389"/>
                </a:lnTo>
                <a:close/>
                <a:moveTo>
                  <a:pt x="228" y="392"/>
                </a:moveTo>
                <a:cubicBezTo>
                  <a:pt x="238" y="392"/>
                  <a:pt x="238" y="392"/>
                  <a:pt x="238" y="392"/>
                </a:cubicBezTo>
                <a:cubicBezTo>
                  <a:pt x="238" y="410"/>
                  <a:pt x="238" y="410"/>
                  <a:pt x="238" y="410"/>
                </a:cubicBezTo>
                <a:cubicBezTo>
                  <a:pt x="228" y="410"/>
                  <a:pt x="228" y="410"/>
                  <a:pt x="228" y="410"/>
                </a:cubicBezTo>
                <a:lnTo>
                  <a:pt x="228" y="392"/>
                </a:lnTo>
                <a:close/>
                <a:moveTo>
                  <a:pt x="237" y="420"/>
                </a:moveTo>
                <a:cubicBezTo>
                  <a:pt x="237" y="430"/>
                  <a:pt x="237" y="430"/>
                  <a:pt x="237" y="430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37" y="434"/>
                  <a:pt x="237" y="434"/>
                  <a:pt x="237" y="434"/>
                </a:cubicBezTo>
                <a:cubicBezTo>
                  <a:pt x="229" y="434"/>
                  <a:pt x="229" y="434"/>
                  <a:pt x="229" y="434"/>
                </a:cubicBezTo>
                <a:cubicBezTo>
                  <a:pt x="229" y="420"/>
                  <a:pt x="229" y="420"/>
                  <a:pt x="229" y="420"/>
                </a:cubicBezTo>
                <a:lnTo>
                  <a:pt x="237" y="420"/>
                </a:lnTo>
                <a:close/>
                <a:moveTo>
                  <a:pt x="210" y="354"/>
                </a:moveTo>
                <a:cubicBezTo>
                  <a:pt x="218" y="354"/>
                  <a:pt x="218" y="354"/>
                  <a:pt x="218" y="354"/>
                </a:cubicBezTo>
                <a:cubicBezTo>
                  <a:pt x="218" y="370"/>
                  <a:pt x="218" y="370"/>
                  <a:pt x="218" y="370"/>
                </a:cubicBezTo>
                <a:cubicBezTo>
                  <a:pt x="210" y="370"/>
                  <a:pt x="210" y="370"/>
                  <a:pt x="210" y="370"/>
                </a:cubicBezTo>
                <a:lnTo>
                  <a:pt x="210" y="354"/>
                </a:lnTo>
                <a:close/>
                <a:moveTo>
                  <a:pt x="218" y="434"/>
                </a:moveTo>
                <a:cubicBezTo>
                  <a:pt x="210" y="434"/>
                  <a:pt x="210" y="434"/>
                  <a:pt x="210" y="434"/>
                </a:cubicBezTo>
                <a:cubicBezTo>
                  <a:pt x="210" y="420"/>
                  <a:pt x="210" y="420"/>
                  <a:pt x="210" y="420"/>
                </a:cubicBezTo>
                <a:cubicBezTo>
                  <a:pt x="218" y="420"/>
                  <a:pt x="218" y="420"/>
                  <a:pt x="218" y="420"/>
                </a:cubicBezTo>
                <a:lnTo>
                  <a:pt x="218" y="434"/>
                </a:lnTo>
                <a:close/>
                <a:moveTo>
                  <a:pt x="219" y="410"/>
                </a:moveTo>
                <a:cubicBezTo>
                  <a:pt x="209" y="410"/>
                  <a:pt x="209" y="410"/>
                  <a:pt x="209" y="410"/>
                </a:cubicBezTo>
                <a:cubicBezTo>
                  <a:pt x="209" y="392"/>
                  <a:pt x="209" y="392"/>
                  <a:pt x="209" y="392"/>
                </a:cubicBezTo>
                <a:cubicBezTo>
                  <a:pt x="219" y="392"/>
                  <a:pt x="219" y="392"/>
                  <a:pt x="219" y="392"/>
                </a:cubicBezTo>
                <a:lnTo>
                  <a:pt x="219" y="410"/>
                </a:lnTo>
                <a:close/>
                <a:moveTo>
                  <a:pt x="219" y="390"/>
                </a:moveTo>
                <a:cubicBezTo>
                  <a:pt x="209" y="390"/>
                  <a:pt x="209" y="390"/>
                  <a:pt x="209" y="390"/>
                </a:cubicBezTo>
                <a:cubicBezTo>
                  <a:pt x="209" y="389"/>
                  <a:pt x="209" y="389"/>
                  <a:pt x="209" y="389"/>
                </a:cubicBezTo>
                <a:cubicBezTo>
                  <a:pt x="209" y="389"/>
                  <a:pt x="209" y="382"/>
                  <a:pt x="214" y="382"/>
                </a:cubicBezTo>
                <a:cubicBezTo>
                  <a:pt x="220" y="382"/>
                  <a:pt x="219" y="389"/>
                  <a:pt x="219" y="389"/>
                </a:cubicBezTo>
                <a:lnTo>
                  <a:pt x="219" y="390"/>
                </a:lnTo>
                <a:close/>
                <a:moveTo>
                  <a:pt x="228" y="489"/>
                </a:moveTo>
                <a:cubicBezTo>
                  <a:pt x="222" y="489"/>
                  <a:pt x="222" y="489"/>
                  <a:pt x="222" y="489"/>
                </a:cubicBezTo>
                <a:cubicBezTo>
                  <a:pt x="222" y="470"/>
                  <a:pt x="222" y="470"/>
                  <a:pt x="222" y="470"/>
                </a:cubicBezTo>
                <a:cubicBezTo>
                  <a:pt x="228" y="470"/>
                  <a:pt x="228" y="470"/>
                  <a:pt x="228" y="470"/>
                </a:cubicBezTo>
                <a:lnTo>
                  <a:pt x="228" y="489"/>
                </a:lnTo>
                <a:close/>
                <a:moveTo>
                  <a:pt x="240" y="489"/>
                </a:moveTo>
                <a:cubicBezTo>
                  <a:pt x="234" y="489"/>
                  <a:pt x="234" y="489"/>
                  <a:pt x="234" y="489"/>
                </a:cubicBezTo>
                <a:cubicBezTo>
                  <a:pt x="230" y="489"/>
                  <a:pt x="230" y="489"/>
                  <a:pt x="230" y="489"/>
                </a:cubicBezTo>
                <a:cubicBezTo>
                  <a:pt x="230" y="470"/>
                  <a:pt x="230" y="470"/>
                  <a:pt x="230" y="470"/>
                </a:cubicBezTo>
                <a:cubicBezTo>
                  <a:pt x="235" y="470"/>
                  <a:pt x="235" y="470"/>
                  <a:pt x="235" y="470"/>
                </a:cubicBezTo>
                <a:cubicBezTo>
                  <a:pt x="240" y="470"/>
                  <a:pt x="240" y="470"/>
                  <a:pt x="240" y="470"/>
                </a:cubicBezTo>
                <a:lnTo>
                  <a:pt x="240" y="489"/>
                </a:lnTo>
                <a:close/>
                <a:moveTo>
                  <a:pt x="231" y="466"/>
                </a:moveTo>
                <a:cubicBezTo>
                  <a:pt x="231" y="464"/>
                  <a:pt x="232" y="461"/>
                  <a:pt x="235" y="461"/>
                </a:cubicBezTo>
                <a:cubicBezTo>
                  <a:pt x="235" y="461"/>
                  <a:pt x="235" y="461"/>
                  <a:pt x="236" y="461"/>
                </a:cubicBezTo>
                <a:cubicBezTo>
                  <a:pt x="238" y="462"/>
                  <a:pt x="239" y="464"/>
                  <a:pt x="240" y="466"/>
                </a:cubicBezTo>
                <a:cubicBezTo>
                  <a:pt x="235" y="466"/>
                  <a:pt x="235" y="466"/>
                  <a:pt x="235" y="466"/>
                </a:cubicBezTo>
                <a:lnTo>
                  <a:pt x="231" y="466"/>
                </a:lnTo>
                <a:close/>
                <a:moveTo>
                  <a:pt x="236" y="459"/>
                </a:moveTo>
                <a:cubicBezTo>
                  <a:pt x="236" y="459"/>
                  <a:pt x="235" y="459"/>
                  <a:pt x="235" y="459"/>
                </a:cubicBezTo>
                <a:cubicBezTo>
                  <a:pt x="229" y="459"/>
                  <a:pt x="228" y="465"/>
                  <a:pt x="228" y="466"/>
                </a:cubicBezTo>
                <a:cubicBezTo>
                  <a:pt x="222" y="466"/>
                  <a:pt x="222" y="466"/>
                  <a:pt x="222" y="466"/>
                </a:cubicBezTo>
                <a:cubicBezTo>
                  <a:pt x="223" y="464"/>
                  <a:pt x="223" y="453"/>
                  <a:pt x="235" y="453"/>
                </a:cubicBezTo>
                <a:cubicBezTo>
                  <a:pt x="235" y="453"/>
                  <a:pt x="236" y="453"/>
                  <a:pt x="236" y="453"/>
                </a:cubicBezTo>
                <a:cubicBezTo>
                  <a:pt x="247" y="454"/>
                  <a:pt x="248" y="464"/>
                  <a:pt x="248" y="466"/>
                </a:cubicBezTo>
                <a:cubicBezTo>
                  <a:pt x="242" y="466"/>
                  <a:pt x="242" y="466"/>
                  <a:pt x="242" y="466"/>
                </a:cubicBezTo>
                <a:cubicBezTo>
                  <a:pt x="242" y="465"/>
                  <a:pt x="241" y="459"/>
                  <a:pt x="236" y="459"/>
                </a:cubicBezTo>
                <a:close/>
                <a:moveTo>
                  <a:pt x="248" y="489"/>
                </a:moveTo>
                <a:cubicBezTo>
                  <a:pt x="242" y="489"/>
                  <a:pt x="242" y="489"/>
                  <a:pt x="242" y="489"/>
                </a:cubicBezTo>
                <a:cubicBezTo>
                  <a:pt x="242" y="470"/>
                  <a:pt x="242" y="470"/>
                  <a:pt x="242" y="470"/>
                </a:cubicBezTo>
                <a:cubicBezTo>
                  <a:pt x="248" y="470"/>
                  <a:pt x="248" y="470"/>
                  <a:pt x="248" y="470"/>
                </a:cubicBezTo>
                <a:lnTo>
                  <a:pt x="248" y="489"/>
                </a:lnTo>
                <a:close/>
                <a:moveTo>
                  <a:pt x="256" y="434"/>
                </a:moveTo>
                <a:cubicBezTo>
                  <a:pt x="248" y="434"/>
                  <a:pt x="248" y="434"/>
                  <a:pt x="248" y="434"/>
                </a:cubicBezTo>
                <a:cubicBezTo>
                  <a:pt x="248" y="420"/>
                  <a:pt x="248" y="420"/>
                  <a:pt x="248" y="420"/>
                </a:cubicBezTo>
                <a:cubicBezTo>
                  <a:pt x="256" y="420"/>
                  <a:pt x="256" y="420"/>
                  <a:pt x="256" y="420"/>
                </a:cubicBezTo>
                <a:lnTo>
                  <a:pt x="256" y="434"/>
                </a:lnTo>
                <a:close/>
                <a:moveTo>
                  <a:pt x="257" y="410"/>
                </a:moveTo>
                <a:cubicBezTo>
                  <a:pt x="247" y="410"/>
                  <a:pt x="247" y="410"/>
                  <a:pt x="247" y="410"/>
                </a:cubicBezTo>
                <a:cubicBezTo>
                  <a:pt x="247" y="392"/>
                  <a:pt x="247" y="392"/>
                  <a:pt x="247" y="392"/>
                </a:cubicBezTo>
                <a:cubicBezTo>
                  <a:pt x="257" y="392"/>
                  <a:pt x="257" y="392"/>
                  <a:pt x="257" y="392"/>
                </a:cubicBezTo>
                <a:lnTo>
                  <a:pt x="257" y="410"/>
                </a:lnTo>
                <a:close/>
                <a:moveTo>
                  <a:pt x="257" y="390"/>
                </a:moveTo>
                <a:cubicBezTo>
                  <a:pt x="247" y="390"/>
                  <a:pt x="247" y="390"/>
                  <a:pt x="247" y="390"/>
                </a:cubicBezTo>
                <a:cubicBezTo>
                  <a:pt x="247" y="389"/>
                  <a:pt x="247" y="389"/>
                  <a:pt x="247" y="389"/>
                </a:cubicBezTo>
                <a:cubicBezTo>
                  <a:pt x="247" y="389"/>
                  <a:pt x="247" y="382"/>
                  <a:pt x="252" y="382"/>
                </a:cubicBezTo>
                <a:cubicBezTo>
                  <a:pt x="258" y="382"/>
                  <a:pt x="257" y="389"/>
                  <a:pt x="257" y="389"/>
                </a:cubicBezTo>
                <a:lnTo>
                  <a:pt x="257" y="390"/>
                </a:lnTo>
                <a:close/>
                <a:moveTo>
                  <a:pt x="314" y="137"/>
                </a:moveTo>
                <a:cubicBezTo>
                  <a:pt x="314" y="137"/>
                  <a:pt x="314" y="134"/>
                  <a:pt x="317" y="134"/>
                </a:cubicBezTo>
                <a:cubicBezTo>
                  <a:pt x="320" y="134"/>
                  <a:pt x="320" y="137"/>
                  <a:pt x="320" y="137"/>
                </a:cubicBezTo>
                <a:cubicBezTo>
                  <a:pt x="320" y="155"/>
                  <a:pt x="320" y="155"/>
                  <a:pt x="320" y="155"/>
                </a:cubicBezTo>
                <a:cubicBezTo>
                  <a:pt x="314" y="155"/>
                  <a:pt x="314" y="155"/>
                  <a:pt x="314" y="155"/>
                </a:cubicBezTo>
                <a:lnTo>
                  <a:pt x="314" y="137"/>
                </a:lnTo>
                <a:close/>
                <a:moveTo>
                  <a:pt x="317" y="197"/>
                </a:moveTo>
                <a:cubicBezTo>
                  <a:pt x="319" y="197"/>
                  <a:pt x="319" y="197"/>
                  <a:pt x="319" y="197"/>
                </a:cubicBezTo>
                <a:cubicBezTo>
                  <a:pt x="319" y="198"/>
                  <a:pt x="319" y="199"/>
                  <a:pt x="318" y="200"/>
                </a:cubicBezTo>
                <a:cubicBezTo>
                  <a:pt x="316" y="199"/>
                  <a:pt x="316" y="199"/>
                  <a:pt x="316" y="199"/>
                </a:cubicBezTo>
                <a:cubicBezTo>
                  <a:pt x="316" y="198"/>
                  <a:pt x="317" y="197"/>
                  <a:pt x="317" y="197"/>
                </a:cubicBezTo>
                <a:close/>
                <a:moveTo>
                  <a:pt x="316" y="190"/>
                </a:moveTo>
                <a:cubicBezTo>
                  <a:pt x="318" y="189"/>
                  <a:pt x="318" y="189"/>
                  <a:pt x="318" y="189"/>
                </a:cubicBezTo>
                <a:cubicBezTo>
                  <a:pt x="319" y="190"/>
                  <a:pt x="319" y="191"/>
                  <a:pt x="319" y="192"/>
                </a:cubicBezTo>
                <a:cubicBezTo>
                  <a:pt x="317" y="192"/>
                  <a:pt x="317" y="192"/>
                  <a:pt x="317" y="192"/>
                </a:cubicBezTo>
                <a:cubicBezTo>
                  <a:pt x="317" y="192"/>
                  <a:pt x="316" y="191"/>
                  <a:pt x="316" y="190"/>
                </a:cubicBezTo>
                <a:close/>
                <a:moveTo>
                  <a:pt x="316" y="204"/>
                </a:moveTo>
                <a:cubicBezTo>
                  <a:pt x="316" y="205"/>
                  <a:pt x="315" y="206"/>
                  <a:pt x="314" y="206"/>
                </a:cubicBezTo>
                <a:cubicBezTo>
                  <a:pt x="312" y="204"/>
                  <a:pt x="312" y="204"/>
                  <a:pt x="312" y="204"/>
                </a:cubicBezTo>
                <a:cubicBezTo>
                  <a:pt x="313" y="204"/>
                  <a:pt x="314" y="203"/>
                  <a:pt x="314" y="202"/>
                </a:cubicBezTo>
                <a:lnTo>
                  <a:pt x="316" y="204"/>
                </a:lnTo>
                <a:close/>
                <a:moveTo>
                  <a:pt x="315" y="392"/>
                </a:moveTo>
                <a:cubicBezTo>
                  <a:pt x="320" y="392"/>
                  <a:pt x="320" y="392"/>
                  <a:pt x="320" y="392"/>
                </a:cubicBezTo>
                <a:cubicBezTo>
                  <a:pt x="320" y="412"/>
                  <a:pt x="320" y="412"/>
                  <a:pt x="320" y="412"/>
                </a:cubicBezTo>
                <a:cubicBezTo>
                  <a:pt x="315" y="412"/>
                  <a:pt x="315" y="412"/>
                  <a:pt x="315" y="412"/>
                </a:cubicBezTo>
                <a:lnTo>
                  <a:pt x="315" y="392"/>
                </a:lnTo>
                <a:close/>
                <a:moveTo>
                  <a:pt x="315" y="391"/>
                </a:moveTo>
                <a:cubicBezTo>
                  <a:pt x="315" y="387"/>
                  <a:pt x="315" y="387"/>
                  <a:pt x="315" y="387"/>
                </a:cubicBezTo>
                <a:cubicBezTo>
                  <a:pt x="315" y="387"/>
                  <a:pt x="314" y="386"/>
                  <a:pt x="317" y="386"/>
                </a:cubicBezTo>
                <a:cubicBezTo>
                  <a:pt x="320" y="386"/>
                  <a:pt x="320" y="387"/>
                  <a:pt x="320" y="387"/>
                </a:cubicBezTo>
                <a:cubicBezTo>
                  <a:pt x="320" y="391"/>
                  <a:pt x="320" y="391"/>
                  <a:pt x="320" y="391"/>
                </a:cubicBezTo>
                <a:lnTo>
                  <a:pt x="315" y="391"/>
                </a:lnTo>
                <a:close/>
                <a:moveTo>
                  <a:pt x="315" y="370"/>
                </a:moveTo>
                <a:cubicBezTo>
                  <a:pt x="315" y="351"/>
                  <a:pt x="315" y="351"/>
                  <a:pt x="315" y="351"/>
                </a:cubicBezTo>
                <a:cubicBezTo>
                  <a:pt x="320" y="351"/>
                  <a:pt x="320" y="351"/>
                  <a:pt x="320" y="351"/>
                </a:cubicBezTo>
                <a:cubicBezTo>
                  <a:pt x="320" y="370"/>
                  <a:pt x="320" y="370"/>
                  <a:pt x="320" y="370"/>
                </a:cubicBezTo>
                <a:lnTo>
                  <a:pt x="315" y="370"/>
                </a:lnTo>
                <a:close/>
                <a:moveTo>
                  <a:pt x="315" y="343"/>
                </a:moveTo>
                <a:cubicBezTo>
                  <a:pt x="315" y="322"/>
                  <a:pt x="315" y="322"/>
                  <a:pt x="315" y="322"/>
                </a:cubicBezTo>
                <a:cubicBezTo>
                  <a:pt x="320" y="322"/>
                  <a:pt x="320" y="322"/>
                  <a:pt x="320" y="322"/>
                </a:cubicBezTo>
                <a:cubicBezTo>
                  <a:pt x="320" y="343"/>
                  <a:pt x="320" y="343"/>
                  <a:pt x="320" y="343"/>
                </a:cubicBezTo>
                <a:lnTo>
                  <a:pt x="315" y="343"/>
                </a:lnTo>
                <a:close/>
                <a:moveTo>
                  <a:pt x="315" y="320"/>
                </a:moveTo>
                <a:cubicBezTo>
                  <a:pt x="315" y="299"/>
                  <a:pt x="315" y="299"/>
                  <a:pt x="315" y="299"/>
                </a:cubicBezTo>
                <a:cubicBezTo>
                  <a:pt x="320" y="299"/>
                  <a:pt x="320" y="299"/>
                  <a:pt x="320" y="299"/>
                </a:cubicBezTo>
                <a:cubicBezTo>
                  <a:pt x="320" y="320"/>
                  <a:pt x="320" y="320"/>
                  <a:pt x="320" y="320"/>
                </a:cubicBezTo>
                <a:lnTo>
                  <a:pt x="315" y="320"/>
                </a:lnTo>
                <a:close/>
                <a:moveTo>
                  <a:pt x="315" y="296"/>
                </a:moveTo>
                <a:cubicBezTo>
                  <a:pt x="315" y="293"/>
                  <a:pt x="315" y="293"/>
                  <a:pt x="315" y="293"/>
                </a:cubicBezTo>
                <a:cubicBezTo>
                  <a:pt x="315" y="275"/>
                  <a:pt x="315" y="275"/>
                  <a:pt x="315" y="275"/>
                </a:cubicBezTo>
                <a:cubicBezTo>
                  <a:pt x="320" y="275"/>
                  <a:pt x="320" y="275"/>
                  <a:pt x="320" y="275"/>
                </a:cubicBezTo>
                <a:cubicBezTo>
                  <a:pt x="320" y="294"/>
                  <a:pt x="320" y="294"/>
                  <a:pt x="320" y="294"/>
                </a:cubicBezTo>
                <a:cubicBezTo>
                  <a:pt x="320" y="296"/>
                  <a:pt x="320" y="296"/>
                  <a:pt x="320" y="296"/>
                </a:cubicBezTo>
                <a:lnTo>
                  <a:pt x="315" y="296"/>
                </a:lnTo>
                <a:close/>
                <a:moveTo>
                  <a:pt x="315" y="272"/>
                </a:moveTo>
                <a:cubicBezTo>
                  <a:pt x="315" y="249"/>
                  <a:pt x="315" y="249"/>
                  <a:pt x="315" y="249"/>
                </a:cubicBezTo>
                <a:cubicBezTo>
                  <a:pt x="320" y="249"/>
                  <a:pt x="320" y="249"/>
                  <a:pt x="320" y="249"/>
                </a:cubicBezTo>
                <a:cubicBezTo>
                  <a:pt x="320" y="272"/>
                  <a:pt x="320" y="272"/>
                  <a:pt x="320" y="272"/>
                </a:cubicBezTo>
                <a:lnTo>
                  <a:pt x="315" y="272"/>
                </a:lnTo>
                <a:close/>
                <a:moveTo>
                  <a:pt x="315" y="248"/>
                </a:moveTo>
                <a:cubicBezTo>
                  <a:pt x="315" y="244"/>
                  <a:pt x="315" y="244"/>
                  <a:pt x="315" y="244"/>
                </a:cubicBezTo>
                <a:cubicBezTo>
                  <a:pt x="315" y="244"/>
                  <a:pt x="314" y="242"/>
                  <a:pt x="317" y="242"/>
                </a:cubicBezTo>
                <a:cubicBezTo>
                  <a:pt x="320" y="242"/>
                  <a:pt x="320" y="244"/>
                  <a:pt x="320" y="244"/>
                </a:cubicBezTo>
                <a:cubicBezTo>
                  <a:pt x="320" y="248"/>
                  <a:pt x="320" y="248"/>
                  <a:pt x="320" y="248"/>
                </a:cubicBezTo>
                <a:lnTo>
                  <a:pt x="315" y="248"/>
                </a:lnTo>
                <a:close/>
                <a:moveTo>
                  <a:pt x="314" y="183"/>
                </a:moveTo>
                <a:cubicBezTo>
                  <a:pt x="315" y="183"/>
                  <a:pt x="316" y="184"/>
                  <a:pt x="316" y="185"/>
                </a:cubicBezTo>
                <a:cubicBezTo>
                  <a:pt x="314" y="187"/>
                  <a:pt x="314" y="187"/>
                  <a:pt x="314" y="187"/>
                </a:cubicBezTo>
                <a:cubicBezTo>
                  <a:pt x="314" y="186"/>
                  <a:pt x="313" y="185"/>
                  <a:pt x="312" y="185"/>
                </a:cubicBezTo>
                <a:lnTo>
                  <a:pt x="314" y="183"/>
                </a:lnTo>
                <a:close/>
                <a:moveTo>
                  <a:pt x="305" y="17"/>
                </a:moveTo>
                <a:cubicBezTo>
                  <a:pt x="305" y="7"/>
                  <a:pt x="305" y="7"/>
                  <a:pt x="305" y="7"/>
                </a:cubicBezTo>
                <a:cubicBezTo>
                  <a:pt x="308" y="12"/>
                  <a:pt x="306" y="15"/>
                  <a:pt x="305" y="17"/>
                </a:cubicBezTo>
                <a:close/>
                <a:moveTo>
                  <a:pt x="301" y="137"/>
                </a:moveTo>
                <a:cubicBezTo>
                  <a:pt x="301" y="137"/>
                  <a:pt x="301" y="134"/>
                  <a:pt x="304" y="134"/>
                </a:cubicBezTo>
                <a:cubicBezTo>
                  <a:pt x="307" y="134"/>
                  <a:pt x="307" y="137"/>
                  <a:pt x="307" y="137"/>
                </a:cubicBezTo>
                <a:cubicBezTo>
                  <a:pt x="307" y="155"/>
                  <a:pt x="307" y="155"/>
                  <a:pt x="307" y="155"/>
                </a:cubicBezTo>
                <a:cubicBezTo>
                  <a:pt x="301" y="155"/>
                  <a:pt x="301" y="155"/>
                  <a:pt x="301" y="155"/>
                </a:cubicBezTo>
                <a:lnTo>
                  <a:pt x="301" y="137"/>
                </a:lnTo>
                <a:close/>
                <a:moveTo>
                  <a:pt x="310" y="180"/>
                </a:moveTo>
                <a:cubicBezTo>
                  <a:pt x="309" y="183"/>
                  <a:pt x="309" y="183"/>
                  <a:pt x="309" y="183"/>
                </a:cubicBezTo>
                <a:cubicBezTo>
                  <a:pt x="308" y="182"/>
                  <a:pt x="307" y="182"/>
                  <a:pt x="306" y="182"/>
                </a:cubicBezTo>
                <a:cubicBezTo>
                  <a:pt x="306" y="179"/>
                  <a:pt x="306" y="179"/>
                  <a:pt x="306" y="179"/>
                </a:cubicBezTo>
                <a:cubicBezTo>
                  <a:pt x="308" y="180"/>
                  <a:pt x="309" y="180"/>
                  <a:pt x="310" y="180"/>
                </a:cubicBezTo>
                <a:close/>
                <a:moveTo>
                  <a:pt x="302" y="179"/>
                </a:moveTo>
                <a:cubicBezTo>
                  <a:pt x="302" y="182"/>
                  <a:pt x="302" y="182"/>
                  <a:pt x="302" y="182"/>
                </a:cubicBezTo>
                <a:cubicBezTo>
                  <a:pt x="302" y="182"/>
                  <a:pt x="301" y="183"/>
                  <a:pt x="300" y="183"/>
                </a:cubicBezTo>
                <a:cubicBezTo>
                  <a:pt x="299" y="180"/>
                  <a:pt x="299" y="180"/>
                  <a:pt x="299" y="180"/>
                </a:cubicBezTo>
                <a:cubicBezTo>
                  <a:pt x="300" y="180"/>
                  <a:pt x="301" y="180"/>
                  <a:pt x="302" y="179"/>
                </a:cubicBezTo>
                <a:close/>
                <a:moveTo>
                  <a:pt x="300" y="184"/>
                </a:moveTo>
                <a:cubicBezTo>
                  <a:pt x="301" y="183"/>
                  <a:pt x="302" y="183"/>
                  <a:pt x="303" y="183"/>
                </a:cubicBezTo>
                <a:cubicBezTo>
                  <a:pt x="304" y="183"/>
                  <a:pt x="305" y="183"/>
                  <a:pt x="306" y="183"/>
                </a:cubicBezTo>
                <a:cubicBezTo>
                  <a:pt x="306" y="183"/>
                  <a:pt x="306" y="183"/>
                  <a:pt x="306" y="183"/>
                </a:cubicBezTo>
                <a:cubicBezTo>
                  <a:pt x="307" y="183"/>
                  <a:pt x="308" y="183"/>
                  <a:pt x="309" y="184"/>
                </a:cubicBezTo>
                <a:cubicBezTo>
                  <a:pt x="310" y="184"/>
                  <a:pt x="311" y="185"/>
                  <a:pt x="311" y="185"/>
                </a:cubicBezTo>
                <a:cubicBezTo>
                  <a:pt x="312" y="186"/>
                  <a:pt x="313" y="187"/>
                  <a:pt x="314" y="187"/>
                </a:cubicBezTo>
                <a:cubicBezTo>
                  <a:pt x="314" y="188"/>
                  <a:pt x="315" y="189"/>
                  <a:pt x="315" y="190"/>
                </a:cubicBezTo>
                <a:cubicBezTo>
                  <a:pt x="315" y="191"/>
                  <a:pt x="316" y="192"/>
                  <a:pt x="316" y="193"/>
                </a:cubicBezTo>
                <a:cubicBezTo>
                  <a:pt x="316" y="193"/>
                  <a:pt x="316" y="194"/>
                  <a:pt x="316" y="194"/>
                </a:cubicBezTo>
                <a:cubicBezTo>
                  <a:pt x="316" y="195"/>
                  <a:pt x="316" y="196"/>
                  <a:pt x="316" y="196"/>
                </a:cubicBezTo>
                <a:cubicBezTo>
                  <a:pt x="316" y="197"/>
                  <a:pt x="315" y="198"/>
                  <a:pt x="315" y="199"/>
                </a:cubicBezTo>
                <a:cubicBezTo>
                  <a:pt x="315" y="200"/>
                  <a:pt x="314" y="201"/>
                  <a:pt x="314" y="201"/>
                </a:cubicBezTo>
                <a:cubicBezTo>
                  <a:pt x="313" y="202"/>
                  <a:pt x="312" y="203"/>
                  <a:pt x="311" y="204"/>
                </a:cubicBezTo>
                <a:cubicBezTo>
                  <a:pt x="311" y="204"/>
                  <a:pt x="311" y="204"/>
                  <a:pt x="310" y="204"/>
                </a:cubicBezTo>
                <a:cubicBezTo>
                  <a:pt x="310" y="205"/>
                  <a:pt x="309" y="205"/>
                  <a:pt x="309" y="205"/>
                </a:cubicBezTo>
                <a:cubicBezTo>
                  <a:pt x="309" y="205"/>
                  <a:pt x="309" y="205"/>
                  <a:pt x="309" y="205"/>
                </a:cubicBezTo>
                <a:cubicBezTo>
                  <a:pt x="308" y="206"/>
                  <a:pt x="307" y="206"/>
                  <a:pt x="306" y="206"/>
                </a:cubicBezTo>
                <a:cubicBezTo>
                  <a:pt x="305" y="206"/>
                  <a:pt x="304" y="206"/>
                  <a:pt x="303" y="206"/>
                </a:cubicBezTo>
                <a:cubicBezTo>
                  <a:pt x="302" y="206"/>
                  <a:pt x="301" y="206"/>
                  <a:pt x="300" y="205"/>
                </a:cubicBezTo>
                <a:cubicBezTo>
                  <a:pt x="300" y="205"/>
                  <a:pt x="300" y="205"/>
                  <a:pt x="300" y="205"/>
                </a:cubicBezTo>
                <a:cubicBezTo>
                  <a:pt x="299" y="205"/>
                  <a:pt x="298" y="204"/>
                  <a:pt x="297" y="204"/>
                </a:cubicBezTo>
                <a:cubicBezTo>
                  <a:pt x="297" y="204"/>
                  <a:pt x="297" y="204"/>
                  <a:pt x="297" y="204"/>
                </a:cubicBezTo>
                <a:cubicBezTo>
                  <a:pt x="297" y="203"/>
                  <a:pt x="296" y="202"/>
                  <a:pt x="295" y="202"/>
                </a:cubicBezTo>
                <a:cubicBezTo>
                  <a:pt x="295" y="201"/>
                  <a:pt x="294" y="200"/>
                  <a:pt x="294" y="199"/>
                </a:cubicBezTo>
                <a:cubicBezTo>
                  <a:pt x="293" y="198"/>
                  <a:pt x="293" y="197"/>
                  <a:pt x="293" y="196"/>
                </a:cubicBezTo>
                <a:cubicBezTo>
                  <a:pt x="293" y="196"/>
                  <a:pt x="293" y="195"/>
                  <a:pt x="293" y="194"/>
                </a:cubicBezTo>
                <a:cubicBezTo>
                  <a:pt x="293" y="194"/>
                  <a:pt x="293" y="193"/>
                  <a:pt x="293" y="193"/>
                </a:cubicBezTo>
                <a:cubicBezTo>
                  <a:pt x="293" y="193"/>
                  <a:pt x="293" y="193"/>
                  <a:pt x="293" y="193"/>
                </a:cubicBezTo>
                <a:cubicBezTo>
                  <a:pt x="293" y="192"/>
                  <a:pt x="293" y="191"/>
                  <a:pt x="294" y="190"/>
                </a:cubicBezTo>
                <a:cubicBezTo>
                  <a:pt x="294" y="190"/>
                  <a:pt x="294" y="189"/>
                  <a:pt x="294" y="189"/>
                </a:cubicBezTo>
                <a:cubicBezTo>
                  <a:pt x="295" y="188"/>
                  <a:pt x="295" y="188"/>
                  <a:pt x="295" y="187"/>
                </a:cubicBezTo>
                <a:cubicBezTo>
                  <a:pt x="296" y="187"/>
                  <a:pt x="297" y="186"/>
                  <a:pt x="297" y="185"/>
                </a:cubicBezTo>
                <a:cubicBezTo>
                  <a:pt x="298" y="185"/>
                  <a:pt x="299" y="184"/>
                  <a:pt x="300" y="184"/>
                </a:cubicBezTo>
                <a:close/>
                <a:moveTo>
                  <a:pt x="302" y="391"/>
                </a:moveTo>
                <a:cubicBezTo>
                  <a:pt x="302" y="387"/>
                  <a:pt x="302" y="387"/>
                  <a:pt x="302" y="387"/>
                </a:cubicBezTo>
                <a:cubicBezTo>
                  <a:pt x="302" y="387"/>
                  <a:pt x="302" y="386"/>
                  <a:pt x="304" y="386"/>
                </a:cubicBezTo>
                <a:cubicBezTo>
                  <a:pt x="307" y="386"/>
                  <a:pt x="307" y="387"/>
                  <a:pt x="307" y="387"/>
                </a:cubicBezTo>
                <a:cubicBezTo>
                  <a:pt x="307" y="391"/>
                  <a:pt x="307" y="391"/>
                  <a:pt x="307" y="391"/>
                </a:cubicBezTo>
                <a:lnTo>
                  <a:pt x="302" y="391"/>
                </a:lnTo>
                <a:close/>
                <a:moveTo>
                  <a:pt x="307" y="392"/>
                </a:moveTo>
                <a:cubicBezTo>
                  <a:pt x="307" y="412"/>
                  <a:pt x="307" y="412"/>
                  <a:pt x="307" y="412"/>
                </a:cubicBezTo>
                <a:cubicBezTo>
                  <a:pt x="302" y="412"/>
                  <a:pt x="302" y="412"/>
                  <a:pt x="302" y="412"/>
                </a:cubicBezTo>
                <a:cubicBezTo>
                  <a:pt x="302" y="392"/>
                  <a:pt x="302" y="392"/>
                  <a:pt x="302" y="392"/>
                </a:cubicBezTo>
                <a:lnTo>
                  <a:pt x="307" y="392"/>
                </a:lnTo>
                <a:close/>
                <a:moveTo>
                  <a:pt x="302" y="370"/>
                </a:moveTo>
                <a:cubicBezTo>
                  <a:pt x="302" y="351"/>
                  <a:pt x="302" y="351"/>
                  <a:pt x="302" y="351"/>
                </a:cubicBezTo>
                <a:cubicBezTo>
                  <a:pt x="307" y="351"/>
                  <a:pt x="307" y="351"/>
                  <a:pt x="307" y="351"/>
                </a:cubicBezTo>
                <a:cubicBezTo>
                  <a:pt x="307" y="370"/>
                  <a:pt x="307" y="370"/>
                  <a:pt x="307" y="370"/>
                </a:cubicBezTo>
                <a:lnTo>
                  <a:pt x="302" y="370"/>
                </a:lnTo>
                <a:close/>
                <a:moveTo>
                  <a:pt x="302" y="343"/>
                </a:moveTo>
                <a:cubicBezTo>
                  <a:pt x="302" y="322"/>
                  <a:pt x="302" y="322"/>
                  <a:pt x="302" y="322"/>
                </a:cubicBezTo>
                <a:cubicBezTo>
                  <a:pt x="307" y="322"/>
                  <a:pt x="307" y="322"/>
                  <a:pt x="307" y="322"/>
                </a:cubicBezTo>
                <a:cubicBezTo>
                  <a:pt x="307" y="343"/>
                  <a:pt x="307" y="343"/>
                  <a:pt x="307" y="343"/>
                </a:cubicBezTo>
                <a:lnTo>
                  <a:pt x="302" y="343"/>
                </a:lnTo>
                <a:close/>
                <a:moveTo>
                  <a:pt x="302" y="320"/>
                </a:moveTo>
                <a:cubicBezTo>
                  <a:pt x="302" y="299"/>
                  <a:pt x="302" y="299"/>
                  <a:pt x="302" y="299"/>
                </a:cubicBezTo>
                <a:cubicBezTo>
                  <a:pt x="307" y="299"/>
                  <a:pt x="307" y="299"/>
                  <a:pt x="307" y="299"/>
                </a:cubicBezTo>
                <a:cubicBezTo>
                  <a:pt x="307" y="320"/>
                  <a:pt x="307" y="320"/>
                  <a:pt x="307" y="320"/>
                </a:cubicBezTo>
                <a:lnTo>
                  <a:pt x="302" y="320"/>
                </a:lnTo>
                <a:close/>
                <a:moveTo>
                  <a:pt x="302" y="296"/>
                </a:moveTo>
                <a:cubicBezTo>
                  <a:pt x="302" y="290"/>
                  <a:pt x="302" y="290"/>
                  <a:pt x="302" y="290"/>
                </a:cubicBezTo>
                <a:cubicBezTo>
                  <a:pt x="302" y="275"/>
                  <a:pt x="302" y="275"/>
                  <a:pt x="302" y="275"/>
                </a:cubicBezTo>
                <a:cubicBezTo>
                  <a:pt x="307" y="275"/>
                  <a:pt x="307" y="275"/>
                  <a:pt x="307" y="275"/>
                </a:cubicBezTo>
                <a:cubicBezTo>
                  <a:pt x="307" y="292"/>
                  <a:pt x="307" y="292"/>
                  <a:pt x="307" y="292"/>
                </a:cubicBezTo>
                <a:cubicBezTo>
                  <a:pt x="307" y="296"/>
                  <a:pt x="307" y="296"/>
                  <a:pt x="307" y="296"/>
                </a:cubicBezTo>
                <a:lnTo>
                  <a:pt x="302" y="296"/>
                </a:lnTo>
                <a:close/>
                <a:moveTo>
                  <a:pt x="302" y="272"/>
                </a:moveTo>
                <a:cubicBezTo>
                  <a:pt x="302" y="249"/>
                  <a:pt x="302" y="249"/>
                  <a:pt x="302" y="249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272"/>
                  <a:pt x="307" y="272"/>
                  <a:pt x="307" y="272"/>
                </a:cubicBezTo>
                <a:lnTo>
                  <a:pt x="302" y="272"/>
                </a:lnTo>
                <a:close/>
                <a:moveTo>
                  <a:pt x="302" y="248"/>
                </a:moveTo>
                <a:cubicBezTo>
                  <a:pt x="302" y="244"/>
                  <a:pt x="302" y="244"/>
                  <a:pt x="302" y="244"/>
                </a:cubicBezTo>
                <a:cubicBezTo>
                  <a:pt x="302" y="244"/>
                  <a:pt x="302" y="242"/>
                  <a:pt x="304" y="242"/>
                </a:cubicBezTo>
                <a:cubicBezTo>
                  <a:pt x="307" y="242"/>
                  <a:pt x="307" y="244"/>
                  <a:pt x="307" y="244"/>
                </a:cubicBezTo>
                <a:cubicBezTo>
                  <a:pt x="307" y="248"/>
                  <a:pt x="307" y="248"/>
                  <a:pt x="307" y="248"/>
                </a:cubicBezTo>
                <a:lnTo>
                  <a:pt x="302" y="248"/>
                </a:lnTo>
                <a:close/>
                <a:moveTo>
                  <a:pt x="302" y="209"/>
                </a:moveTo>
                <a:cubicBezTo>
                  <a:pt x="301" y="209"/>
                  <a:pt x="300" y="209"/>
                  <a:pt x="299" y="209"/>
                </a:cubicBezTo>
                <a:cubicBezTo>
                  <a:pt x="300" y="206"/>
                  <a:pt x="300" y="206"/>
                  <a:pt x="300" y="206"/>
                </a:cubicBezTo>
                <a:cubicBezTo>
                  <a:pt x="301" y="206"/>
                  <a:pt x="302" y="207"/>
                  <a:pt x="302" y="207"/>
                </a:cubicBezTo>
                <a:lnTo>
                  <a:pt x="302" y="209"/>
                </a:lnTo>
                <a:close/>
                <a:moveTo>
                  <a:pt x="300" y="424"/>
                </a:moveTo>
                <a:cubicBezTo>
                  <a:pt x="308" y="424"/>
                  <a:pt x="308" y="424"/>
                  <a:pt x="308" y="424"/>
                </a:cubicBezTo>
                <a:cubicBezTo>
                  <a:pt x="308" y="439"/>
                  <a:pt x="308" y="439"/>
                  <a:pt x="308" y="439"/>
                </a:cubicBezTo>
                <a:cubicBezTo>
                  <a:pt x="300" y="439"/>
                  <a:pt x="300" y="439"/>
                  <a:pt x="300" y="439"/>
                </a:cubicBezTo>
                <a:lnTo>
                  <a:pt x="300" y="424"/>
                </a:lnTo>
                <a:close/>
                <a:moveTo>
                  <a:pt x="306" y="209"/>
                </a:moveTo>
                <a:cubicBezTo>
                  <a:pt x="306" y="207"/>
                  <a:pt x="306" y="207"/>
                  <a:pt x="306" y="207"/>
                </a:cubicBezTo>
                <a:cubicBezTo>
                  <a:pt x="307" y="207"/>
                  <a:pt x="308" y="206"/>
                  <a:pt x="309" y="206"/>
                </a:cubicBezTo>
                <a:cubicBezTo>
                  <a:pt x="310" y="209"/>
                  <a:pt x="310" y="209"/>
                  <a:pt x="310" y="209"/>
                </a:cubicBezTo>
                <a:cubicBezTo>
                  <a:pt x="309" y="209"/>
                  <a:pt x="308" y="209"/>
                  <a:pt x="306" y="209"/>
                </a:cubicBezTo>
                <a:close/>
                <a:moveTo>
                  <a:pt x="289" y="391"/>
                </a:moveTo>
                <a:cubicBezTo>
                  <a:pt x="289" y="387"/>
                  <a:pt x="289" y="387"/>
                  <a:pt x="289" y="387"/>
                </a:cubicBezTo>
                <a:cubicBezTo>
                  <a:pt x="289" y="387"/>
                  <a:pt x="289" y="386"/>
                  <a:pt x="292" y="386"/>
                </a:cubicBezTo>
                <a:cubicBezTo>
                  <a:pt x="294" y="386"/>
                  <a:pt x="294" y="387"/>
                  <a:pt x="294" y="387"/>
                </a:cubicBezTo>
                <a:cubicBezTo>
                  <a:pt x="294" y="391"/>
                  <a:pt x="294" y="391"/>
                  <a:pt x="294" y="391"/>
                </a:cubicBezTo>
                <a:lnTo>
                  <a:pt x="289" y="391"/>
                </a:lnTo>
                <a:close/>
                <a:moveTo>
                  <a:pt x="294" y="392"/>
                </a:moveTo>
                <a:cubicBezTo>
                  <a:pt x="294" y="412"/>
                  <a:pt x="294" y="412"/>
                  <a:pt x="294" y="412"/>
                </a:cubicBezTo>
                <a:cubicBezTo>
                  <a:pt x="289" y="412"/>
                  <a:pt x="289" y="412"/>
                  <a:pt x="289" y="412"/>
                </a:cubicBezTo>
                <a:cubicBezTo>
                  <a:pt x="289" y="392"/>
                  <a:pt x="289" y="392"/>
                  <a:pt x="289" y="392"/>
                </a:cubicBezTo>
                <a:lnTo>
                  <a:pt x="294" y="392"/>
                </a:lnTo>
                <a:close/>
                <a:moveTo>
                  <a:pt x="289" y="370"/>
                </a:moveTo>
                <a:cubicBezTo>
                  <a:pt x="289" y="351"/>
                  <a:pt x="289" y="351"/>
                  <a:pt x="289" y="351"/>
                </a:cubicBezTo>
                <a:cubicBezTo>
                  <a:pt x="294" y="351"/>
                  <a:pt x="294" y="351"/>
                  <a:pt x="294" y="351"/>
                </a:cubicBezTo>
                <a:cubicBezTo>
                  <a:pt x="294" y="370"/>
                  <a:pt x="294" y="370"/>
                  <a:pt x="294" y="370"/>
                </a:cubicBezTo>
                <a:lnTo>
                  <a:pt x="289" y="370"/>
                </a:lnTo>
                <a:close/>
                <a:moveTo>
                  <a:pt x="289" y="343"/>
                </a:moveTo>
                <a:cubicBezTo>
                  <a:pt x="289" y="322"/>
                  <a:pt x="289" y="322"/>
                  <a:pt x="289" y="322"/>
                </a:cubicBezTo>
                <a:cubicBezTo>
                  <a:pt x="294" y="322"/>
                  <a:pt x="294" y="322"/>
                  <a:pt x="294" y="322"/>
                </a:cubicBezTo>
                <a:cubicBezTo>
                  <a:pt x="294" y="343"/>
                  <a:pt x="294" y="343"/>
                  <a:pt x="294" y="343"/>
                </a:cubicBezTo>
                <a:lnTo>
                  <a:pt x="289" y="343"/>
                </a:lnTo>
                <a:close/>
                <a:moveTo>
                  <a:pt x="289" y="320"/>
                </a:moveTo>
                <a:cubicBezTo>
                  <a:pt x="289" y="299"/>
                  <a:pt x="289" y="299"/>
                  <a:pt x="289" y="299"/>
                </a:cubicBezTo>
                <a:cubicBezTo>
                  <a:pt x="294" y="299"/>
                  <a:pt x="294" y="299"/>
                  <a:pt x="294" y="299"/>
                </a:cubicBezTo>
                <a:cubicBezTo>
                  <a:pt x="294" y="320"/>
                  <a:pt x="294" y="320"/>
                  <a:pt x="294" y="320"/>
                </a:cubicBezTo>
                <a:lnTo>
                  <a:pt x="289" y="320"/>
                </a:lnTo>
                <a:close/>
                <a:moveTo>
                  <a:pt x="289" y="296"/>
                </a:moveTo>
                <a:cubicBezTo>
                  <a:pt x="289" y="288"/>
                  <a:pt x="289" y="288"/>
                  <a:pt x="289" y="288"/>
                </a:cubicBezTo>
                <a:cubicBezTo>
                  <a:pt x="289" y="275"/>
                  <a:pt x="289" y="275"/>
                  <a:pt x="289" y="275"/>
                </a:cubicBezTo>
                <a:cubicBezTo>
                  <a:pt x="294" y="275"/>
                  <a:pt x="294" y="275"/>
                  <a:pt x="294" y="275"/>
                </a:cubicBezTo>
                <a:cubicBezTo>
                  <a:pt x="294" y="289"/>
                  <a:pt x="294" y="289"/>
                  <a:pt x="294" y="289"/>
                </a:cubicBezTo>
                <a:cubicBezTo>
                  <a:pt x="294" y="296"/>
                  <a:pt x="294" y="296"/>
                  <a:pt x="294" y="296"/>
                </a:cubicBezTo>
                <a:lnTo>
                  <a:pt x="289" y="296"/>
                </a:lnTo>
                <a:close/>
                <a:moveTo>
                  <a:pt x="289" y="272"/>
                </a:moveTo>
                <a:cubicBezTo>
                  <a:pt x="289" y="249"/>
                  <a:pt x="289" y="249"/>
                  <a:pt x="289" y="249"/>
                </a:cubicBezTo>
                <a:cubicBezTo>
                  <a:pt x="294" y="249"/>
                  <a:pt x="294" y="249"/>
                  <a:pt x="294" y="249"/>
                </a:cubicBezTo>
                <a:cubicBezTo>
                  <a:pt x="294" y="272"/>
                  <a:pt x="294" y="272"/>
                  <a:pt x="294" y="272"/>
                </a:cubicBezTo>
                <a:lnTo>
                  <a:pt x="289" y="272"/>
                </a:lnTo>
                <a:close/>
                <a:moveTo>
                  <a:pt x="289" y="248"/>
                </a:moveTo>
                <a:cubicBezTo>
                  <a:pt x="289" y="244"/>
                  <a:pt x="289" y="244"/>
                  <a:pt x="289" y="244"/>
                </a:cubicBezTo>
                <a:cubicBezTo>
                  <a:pt x="289" y="244"/>
                  <a:pt x="289" y="242"/>
                  <a:pt x="292" y="242"/>
                </a:cubicBezTo>
                <a:cubicBezTo>
                  <a:pt x="294" y="242"/>
                  <a:pt x="294" y="244"/>
                  <a:pt x="294" y="244"/>
                </a:cubicBezTo>
                <a:cubicBezTo>
                  <a:pt x="294" y="248"/>
                  <a:pt x="294" y="248"/>
                  <a:pt x="294" y="248"/>
                </a:cubicBezTo>
                <a:lnTo>
                  <a:pt x="289" y="248"/>
                </a:lnTo>
                <a:close/>
                <a:moveTo>
                  <a:pt x="292" y="197"/>
                </a:moveTo>
                <a:cubicBezTo>
                  <a:pt x="292" y="197"/>
                  <a:pt x="292" y="198"/>
                  <a:pt x="293" y="199"/>
                </a:cubicBezTo>
                <a:cubicBezTo>
                  <a:pt x="290" y="200"/>
                  <a:pt x="290" y="200"/>
                  <a:pt x="290" y="200"/>
                </a:cubicBezTo>
                <a:cubicBezTo>
                  <a:pt x="290" y="199"/>
                  <a:pt x="290" y="198"/>
                  <a:pt x="289" y="197"/>
                </a:cubicBezTo>
                <a:lnTo>
                  <a:pt x="292" y="197"/>
                </a:lnTo>
                <a:close/>
                <a:moveTo>
                  <a:pt x="289" y="192"/>
                </a:moveTo>
                <a:cubicBezTo>
                  <a:pt x="290" y="191"/>
                  <a:pt x="290" y="190"/>
                  <a:pt x="290" y="189"/>
                </a:cubicBezTo>
                <a:cubicBezTo>
                  <a:pt x="293" y="190"/>
                  <a:pt x="293" y="190"/>
                  <a:pt x="293" y="190"/>
                </a:cubicBezTo>
                <a:cubicBezTo>
                  <a:pt x="292" y="191"/>
                  <a:pt x="292" y="192"/>
                  <a:pt x="292" y="192"/>
                </a:cubicBezTo>
                <a:lnTo>
                  <a:pt x="289" y="192"/>
                </a:lnTo>
                <a:close/>
                <a:moveTo>
                  <a:pt x="292" y="204"/>
                </a:moveTo>
                <a:cubicBezTo>
                  <a:pt x="295" y="202"/>
                  <a:pt x="295" y="202"/>
                  <a:pt x="295" y="202"/>
                </a:cubicBezTo>
                <a:cubicBezTo>
                  <a:pt x="295" y="203"/>
                  <a:pt x="296" y="204"/>
                  <a:pt x="296" y="204"/>
                </a:cubicBezTo>
                <a:cubicBezTo>
                  <a:pt x="295" y="206"/>
                  <a:pt x="295" y="206"/>
                  <a:pt x="295" y="206"/>
                </a:cubicBezTo>
                <a:cubicBezTo>
                  <a:pt x="294" y="206"/>
                  <a:pt x="293" y="205"/>
                  <a:pt x="292" y="204"/>
                </a:cubicBezTo>
                <a:close/>
                <a:moveTo>
                  <a:pt x="296" y="185"/>
                </a:moveTo>
                <a:cubicBezTo>
                  <a:pt x="296" y="185"/>
                  <a:pt x="295" y="186"/>
                  <a:pt x="295" y="187"/>
                </a:cubicBezTo>
                <a:cubicBezTo>
                  <a:pt x="292" y="185"/>
                  <a:pt x="292" y="185"/>
                  <a:pt x="292" y="185"/>
                </a:cubicBezTo>
                <a:cubicBezTo>
                  <a:pt x="293" y="184"/>
                  <a:pt x="294" y="183"/>
                  <a:pt x="295" y="183"/>
                </a:cubicBezTo>
                <a:lnTo>
                  <a:pt x="296" y="185"/>
                </a:lnTo>
                <a:close/>
                <a:moveTo>
                  <a:pt x="289" y="137"/>
                </a:moveTo>
                <a:cubicBezTo>
                  <a:pt x="289" y="137"/>
                  <a:pt x="289" y="134"/>
                  <a:pt x="292" y="134"/>
                </a:cubicBezTo>
                <a:cubicBezTo>
                  <a:pt x="295" y="134"/>
                  <a:pt x="295" y="137"/>
                  <a:pt x="295" y="137"/>
                </a:cubicBezTo>
                <a:cubicBezTo>
                  <a:pt x="295" y="155"/>
                  <a:pt x="295" y="155"/>
                  <a:pt x="295" y="155"/>
                </a:cubicBezTo>
                <a:cubicBezTo>
                  <a:pt x="289" y="155"/>
                  <a:pt x="289" y="155"/>
                  <a:pt x="289" y="155"/>
                </a:cubicBezTo>
                <a:lnTo>
                  <a:pt x="289" y="137"/>
                </a:lnTo>
                <a:close/>
                <a:moveTo>
                  <a:pt x="288" y="424"/>
                </a:moveTo>
                <a:cubicBezTo>
                  <a:pt x="296" y="424"/>
                  <a:pt x="296" y="424"/>
                  <a:pt x="296" y="424"/>
                </a:cubicBezTo>
                <a:cubicBezTo>
                  <a:pt x="296" y="439"/>
                  <a:pt x="296" y="439"/>
                  <a:pt x="296" y="439"/>
                </a:cubicBezTo>
                <a:cubicBezTo>
                  <a:pt x="288" y="439"/>
                  <a:pt x="288" y="439"/>
                  <a:pt x="288" y="439"/>
                </a:cubicBezTo>
                <a:lnTo>
                  <a:pt x="288" y="424"/>
                </a:lnTo>
                <a:close/>
                <a:moveTo>
                  <a:pt x="298" y="480"/>
                </a:moveTo>
                <a:cubicBezTo>
                  <a:pt x="298" y="489"/>
                  <a:pt x="298" y="489"/>
                  <a:pt x="298" y="489"/>
                </a:cubicBezTo>
                <a:cubicBezTo>
                  <a:pt x="292" y="489"/>
                  <a:pt x="292" y="489"/>
                  <a:pt x="292" y="489"/>
                </a:cubicBezTo>
                <a:cubicBezTo>
                  <a:pt x="292" y="484"/>
                  <a:pt x="292" y="484"/>
                  <a:pt x="292" y="484"/>
                </a:cubicBezTo>
                <a:cubicBezTo>
                  <a:pt x="292" y="470"/>
                  <a:pt x="292" y="470"/>
                  <a:pt x="292" y="470"/>
                </a:cubicBezTo>
                <a:cubicBezTo>
                  <a:pt x="298" y="470"/>
                  <a:pt x="298" y="470"/>
                  <a:pt x="298" y="470"/>
                </a:cubicBezTo>
                <a:lnTo>
                  <a:pt x="298" y="480"/>
                </a:lnTo>
                <a:close/>
                <a:moveTo>
                  <a:pt x="309" y="471"/>
                </a:moveTo>
                <a:cubicBezTo>
                  <a:pt x="309" y="489"/>
                  <a:pt x="309" y="489"/>
                  <a:pt x="309" y="489"/>
                </a:cubicBezTo>
                <a:cubicBezTo>
                  <a:pt x="300" y="489"/>
                  <a:pt x="300" y="489"/>
                  <a:pt x="300" y="489"/>
                </a:cubicBezTo>
                <a:cubicBezTo>
                  <a:pt x="300" y="478"/>
                  <a:pt x="300" y="478"/>
                  <a:pt x="300" y="478"/>
                </a:cubicBezTo>
                <a:cubicBezTo>
                  <a:pt x="300" y="470"/>
                  <a:pt x="300" y="470"/>
                  <a:pt x="300" y="470"/>
                </a:cubicBezTo>
                <a:cubicBezTo>
                  <a:pt x="309" y="470"/>
                  <a:pt x="309" y="470"/>
                  <a:pt x="309" y="470"/>
                </a:cubicBezTo>
                <a:lnTo>
                  <a:pt x="309" y="471"/>
                </a:lnTo>
                <a:close/>
                <a:moveTo>
                  <a:pt x="300" y="466"/>
                </a:moveTo>
                <a:cubicBezTo>
                  <a:pt x="300" y="464"/>
                  <a:pt x="301" y="461"/>
                  <a:pt x="304" y="461"/>
                </a:cubicBezTo>
                <a:cubicBezTo>
                  <a:pt x="308" y="461"/>
                  <a:pt x="309" y="464"/>
                  <a:pt x="309" y="466"/>
                </a:cubicBezTo>
                <a:lnTo>
                  <a:pt x="300" y="466"/>
                </a:lnTo>
                <a:close/>
                <a:moveTo>
                  <a:pt x="304" y="459"/>
                </a:moveTo>
                <a:cubicBezTo>
                  <a:pt x="299" y="459"/>
                  <a:pt x="298" y="465"/>
                  <a:pt x="298" y="466"/>
                </a:cubicBezTo>
                <a:cubicBezTo>
                  <a:pt x="292" y="466"/>
                  <a:pt x="292" y="466"/>
                  <a:pt x="292" y="466"/>
                </a:cubicBezTo>
                <a:cubicBezTo>
                  <a:pt x="292" y="464"/>
                  <a:pt x="293" y="453"/>
                  <a:pt x="304" y="453"/>
                </a:cubicBezTo>
                <a:cubicBezTo>
                  <a:pt x="315" y="453"/>
                  <a:pt x="317" y="461"/>
                  <a:pt x="317" y="465"/>
                </a:cubicBezTo>
                <a:cubicBezTo>
                  <a:pt x="317" y="465"/>
                  <a:pt x="317" y="466"/>
                  <a:pt x="317" y="466"/>
                </a:cubicBezTo>
                <a:cubicBezTo>
                  <a:pt x="316" y="466"/>
                  <a:pt x="316" y="466"/>
                  <a:pt x="316" y="466"/>
                </a:cubicBezTo>
                <a:cubicBezTo>
                  <a:pt x="311" y="466"/>
                  <a:pt x="311" y="466"/>
                  <a:pt x="311" y="466"/>
                </a:cubicBezTo>
                <a:cubicBezTo>
                  <a:pt x="311" y="465"/>
                  <a:pt x="310" y="459"/>
                  <a:pt x="304" y="459"/>
                </a:cubicBezTo>
                <a:close/>
                <a:moveTo>
                  <a:pt x="317" y="489"/>
                </a:moveTo>
                <a:cubicBezTo>
                  <a:pt x="311" y="489"/>
                  <a:pt x="311" y="489"/>
                  <a:pt x="311" y="489"/>
                </a:cubicBezTo>
                <a:cubicBezTo>
                  <a:pt x="311" y="470"/>
                  <a:pt x="311" y="470"/>
                  <a:pt x="311" y="470"/>
                </a:cubicBezTo>
                <a:cubicBezTo>
                  <a:pt x="317" y="470"/>
                  <a:pt x="317" y="470"/>
                  <a:pt x="317" y="470"/>
                </a:cubicBezTo>
                <a:lnTo>
                  <a:pt x="317" y="489"/>
                </a:lnTo>
                <a:close/>
                <a:moveTo>
                  <a:pt x="321" y="439"/>
                </a:moveTo>
                <a:cubicBezTo>
                  <a:pt x="313" y="439"/>
                  <a:pt x="313" y="439"/>
                  <a:pt x="313" y="439"/>
                </a:cubicBezTo>
                <a:cubicBezTo>
                  <a:pt x="313" y="424"/>
                  <a:pt x="313" y="424"/>
                  <a:pt x="313" y="424"/>
                </a:cubicBezTo>
                <a:cubicBezTo>
                  <a:pt x="321" y="424"/>
                  <a:pt x="321" y="424"/>
                  <a:pt x="321" y="424"/>
                </a:cubicBezTo>
                <a:lnTo>
                  <a:pt x="321" y="439"/>
                </a:lnTo>
                <a:close/>
                <a:moveTo>
                  <a:pt x="439" y="354"/>
                </a:moveTo>
                <a:cubicBezTo>
                  <a:pt x="447" y="354"/>
                  <a:pt x="447" y="354"/>
                  <a:pt x="447" y="354"/>
                </a:cubicBezTo>
                <a:cubicBezTo>
                  <a:pt x="447" y="365"/>
                  <a:pt x="447" y="365"/>
                  <a:pt x="447" y="365"/>
                </a:cubicBezTo>
                <a:cubicBezTo>
                  <a:pt x="447" y="370"/>
                  <a:pt x="447" y="370"/>
                  <a:pt x="447" y="370"/>
                </a:cubicBezTo>
                <a:cubicBezTo>
                  <a:pt x="440" y="370"/>
                  <a:pt x="440" y="370"/>
                  <a:pt x="440" y="370"/>
                </a:cubicBezTo>
                <a:cubicBezTo>
                  <a:pt x="439" y="370"/>
                  <a:pt x="439" y="370"/>
                  <a:pt x="439" y="370"/>
                </a:cubicBezTo>
                <a:lnTo>
                  <a:pt x="439" y="354"/>
                </a:lnTo>
                <a:close/>
                <a:moveTo>
                  <a:pt x="417" y="354"/>
                </a:moveTo>
                <a:cubicBezTo>
                  <a:pt x="425" y="354"/>
                  <a:pt x="425" y="354"/>
                  <a:pt x="425" y="354"/>
                </a:cubicBezTo>
                <a:cubicBezTo>
                  <a:pt x="425" y="370"/>
                  <a:pt x="425" y="370"/>
                  <a:pt x="425" y="370"/>
                </a:cubicBezTo>
                <a:cubicBezTo>
                  <a:pt x="417" y="370"/>
                  <a:pt x="417" y="370"/>
                  <a:pt x="417" y="370"/>
                </a:cubicBezTo>
                <a:lnTo>
                  <a:pt x="417" y="354"/>
                </a:lnTo>
                <a:close/>
                <a:moveTo>
                  <a:pt x="391" y="354"/>
                </a:moveTo>
                <a:cubicBezTo>
                  <a:pt x="399" y="354"/>
                  <a:pt x="399" y="354"/>
                  <a:pt x="399" y="354"/>
                </a:cubicBezTo>
                <a:cubicBezTo>
                  <a:pt x="399" y="370"/>
                  <a:pt x="399" y="370"/>
                  <a:pt x="399" y="370"/>
                </a:cubicBezTo>
                <a:cubicBezTo>
                  <a:pt x="391" y="370"/>
                  <a:pt x="391" y="370"/>
                  <a:pt x="391" y="370"/>
                </a:cubicBezTo>
                <a:lnTo>
                  <a:pt x="391" y="354"/>
                </a:lnTo>
                <a:close/>
                <a:moveTo>
                  <a:pt x="372" y="354"/>
                </a:moveTo>
                <a:cubicBezTo>
                  <a:pt x="380" y="354"/>
                  <a:pt x="380" y="354"/>
                  <a:pt x="380" y="354"/>
                </a:cubicBezTo>
                <a:cubicBezTo>
                  <a:pt x="380" y="370"/>
                  <a:pt x="380" y="370"/>
                  <a:pt x="380" y="370"/>
                </a:cubicBezTo>
                <a:cubicBezTo>
                  <a:pt x="372" y="370"/>
                  <a:pt x="372" y="370"/>
                  <a:pt x="372" y="370"/>
                </a:cubicBezTo>
                <a:lnTo>
                  <a:pt x="372" y="354"/>
                </a:lnTo>
                <a:close/>
                <a:moveTo>
                  <a:pt x="371" y="389"/>
                </a:moveTo>
                <a:cubicBezTo>
                  <a:pt x="371" y="389"/>
                  <a:pt x="370" y="382"/>
                  <a:pt x="376" y="382"/>
                </a:cubicBezTo>
                <a:cubicBezTo>
                  <a:pt x="381" y="382"/>
                  <a:pt x="381" y="389"/>
                  <a:pt x="381" y="389"/>
                </a:cubicBezTo>
                <a:cubicBezTo>
                  <a:pt x="381" y="390"/>
                  <a:pt x="381" y="390"/>
                  <a:pt x="381" y="390"/>
                </a:cubicBezTo>
                <a:cubicBezTo>
                  <a:pt x="371" y="390"/>
                  <a:pt x="371" y="390"/>
                  <a:pt x="371" y="390"/>
                </a:cubicBezTo>
                <a:lnTo>
                  <a:pt x="371" y="389"/>
                </a:lnTo>
                <a:close/>
                <a:moveTo>
                  <a:pt x="371" y="392"/>
                </a:moveTo>
                <a:cubicBezTo>
                  <a:pt x="381" y="392"/>
                  <a:pt x="381" y="392"/>
                  <a:pt x="381" y="392"/>
                </a:cubicBezTo>
                <a:cubicBezTo>
                  <a:pt x="381" y="410"/>
                  <a:pt x="381" y="410"/>
                  <a:pt x="381" y="410"/>
                </a:cubicBezTo>
                <a:cubicBezTo>
                  <a:pt x="371" y="410"/>
                  <a:pt x="371" y="410"/>
                  <a:pt x="371" y="410"/>
                </a:cubicBezTo>
                <a:lnTo>
                  <a:pt x="371" y="392"/>
                </a:lnTo>
                <a:close/>
                <a:moveTo>
                  <a:pt x="380" y="420"/>
                </a:moveTo>
                <a:cubicBezTo>
                  <a:pt x="380" y="434"/>
                  <a:pt x="380" y="434"/>
                  <a:pt x="380" y="434"/>
                </a:cubicBezTo>
                <a:cubicBezTo>
                  <a:pt x="371" y="434"/>
                  <a:pt x="371" y="434"/>
                  <a:pt x="371" y="434"/>
                </a:cubicBezTo>
                <a:cubicBezTo>
                  <a:pt x="371" y="423"/>
                  <a:pt x="371" y="423"/>
                  <a:pt x="371" y="423"/>
                </a:cubicBezTo>
                <a:cubicBezTo>
                  <a:pt x="371" y="420"/>
                  <a:pt x="371" y="420"/>
                  <a:pt x="371" y="420"/>
                </a:cubicBezTo>
                <a:cubicBezTo>
                  <a:pt x="376" y="420"/>
                  <a:pt x="376" y="420"/>
                  <a:pt x="376" y="420"/>
                </a:cubicBezTo>
                <a:lnTo>
                  <a:pt x="380" y="420"/>
                </a:lnTo>
                <a:close/>
                <a:moveTo>
                  <a:pt x="353" y="354"/>
                </a:moveTo>
                <a:cubicBezTo>
                  <a:pt x="361" y="354"/>
                  <a:pt x="361" y="354"/>
                  <a:pt x="361" y="354"/>
                </a:cubicBezTo>
                <a:cubicBezTo>
                  <a:pt x="361" y="370"/>
                  <a:pt x="361" y="370"/>
                  <a:pt x="361" y="370"/>
                </a:cubicBezTo>
                <a:cubicBezTo>
                  <a:pt x="353" y="370"/>
                  <a:pt x="353" y="370"/>
                  <a:pt x="353" y="370"/>
                </a:cubicBezTo>
                <a:lnTo>
                  <a:pt x="353" y="354"/>
                </a:lnTo>
                <a:close/>
                <a:moveTo>
                  <a:pt x="351" y="389"/>
                </a:moveTo>
                <a:cubicBezTo>
                  <a:pt x="351" y="389"/>
                  <a:pt x="351" y="382"/>
                  <a:pt x="357" y="382"/>
                </a:cubicBezTo>
                <a:cubicBezTo>
                  <a:pt x="362" y="382"/>
                  <a:pt x="362" y="389"/>
                  <a:pt x="362" y="389"/>
                </a:cubicBezTo>
                <a:cubicBezTo>
                  <a:pt x="362" y="390"/>
                  <a:pt x="362" y="390"/>
                  <a:pt x="362" y="390"/>
                </a:cubicBezTo>
                <a:cubicBezTo>
                  <a:pt x="351" y="390"/>
                  <a:pt x="351" y="390"/>
                  <a:pt x="351" y="390"/>
                </a:cubicBezTo>
                <a:lnTo>
                  <a:pt x="351" y="389"/>
                </a:lnTo>
                <a:close/>
                <a:moveTo>
                  <a:pt x="351" y="392"/>
                </a:moveTo>
                <a:cubicBezTo>
                  <a:pt x="362" y="392"/>
                  <a:pt x="362" y="392"/>
                  <a:pt x="362" y="392"/>
                </a:cubicBezTo>
                <a:cubicBezTo>
                  <a:pt x="362" y="410"/>
                  <a:pt x="362" y="410"/>
                  <a:pt x="362" y="410"/>
                </a:cubicBezTo>
                <a:cubicBezTo>
                  <a:pt x="351" y="410"/>
                  <a:pt x="351" y="410"/>
                  <a:pt x="351" y="410"/>
                </a:cubicBezTo>
                <a:lnTo>
                  <a:pt x="351" y="392"/>
                </a:lnTo>
                <a:close/>
                <a:moveTo>
                  <a:pt x="361" y="431"/>
                </a:moveTo>
                <a:cubicBezTo>
                  <a:pt x="361" y="434"/>
                  <a:pt x="361" y="434"/>
                  <a:pt x="361" y="434"/>
                </a:cubicBezTo>
                <a:cubicBezTo>
                  <a:pt x="357" y="434"/>
                  <a:pt x="357" y="434"/>
                  <a:pt x="357" y="434"/>
                </a:cubicBezTo>
                <a:cubicBezTo>
                  <a:pt x="352" y="434"/>
                  <a:pt x="352" y="434"/>
                  <a:pt x="352" y="434"/>
                </a:cubicBezTo>
                <a:cubicBezTo>
                  <a:pt x="352" y="420"/>
                  <a:pt x="352" y="420"/>
                  <a:pt x="352" y="420"/>
                </a:cubicBezTo>
                <a:cubicBezTo>
                  <a:pt x="361" y="420"/>
                  <a:pt x="361" y="420"/>
                  <a:pt x="361" y="420"/>
                </a:cubicBezTo>
                <a:lnTo>
                  <a:pt x="361" y="431"/>
                </a:lnTo>
                <a:close/>
                <a:moveTo>
                  <a:pt x="367" y="489"/>
                </a:moveTo>
                <a:cubicBezTo>
                  <a:pt x="361" y="489"/>
                  <a:pt x="361" y="489"/>
                  <a:pt x="361" y="489"/>
                </a:cubicBezTo>
                <a:cubicBezTo>
                  <a:pt x="361" y="470"/>
                  <a:pt x="361" y="470"/>
                  <a:pt x="361" y="470"/>
                </a:cubicBezTo>
                <a:cubicBezTo>
                  <a:pt x="367" y="470"/>
                  <a:pt x="367" y="470"/>
                  <a:pt x="367" y="470"/>
                </a:cubicBezTo>
                <a:lnTo>
                  <a:pt x="367" y="489"/>
                </a:lnTo>
                <a:close/>
                <a:moveTo>
                  <a:pt x="378" y="489"/>
                </a:moveTo>
                <a:cubicBezTo>
                  <a:pt x="369" y="489"/>
                  <a:pt x="369" y="489"/>
                  <a:pt x="369" y="489"/>
                </a:cubicBezTo>
                <a:cubicBezTo>
                  <a:pt x="369" y="470"/>
                  <a:pt x="369" y="470"/>
                  <a:pt x="369" y="470"/>
                </a:cubicBezTo>
                <a:cubicBezTo>
                  <a:pt x="378" y="470"/>
                  <a:pt x="378" y="470"/>
                  <a:pt x="378" y="470"/>
                </a:cubicBezTo>
                <a:lnTo>
                  <a:pt x="378" y="489"/>
                </a:lnTo>
                <a:close/>
                <a:moveTo>
                  <a:pt x="369" y="466"/>
                </a:moveTo>
                <a:cubicBezTo>
                  <a:pt x="369" y="464"/>
                  <a:pt x="370" y="461"/>
                  <a:pt x="374" y="461"/>
                </a:cubicBezTo>
                <a:cubicBezTo>
                  <a:pt x="377" y="461"/>
                  <a:pt x="378" y="464"/>
                  <a:pt x="378" y="466"/>
                </a:cubicBezTo>
                <a:lnTo>
                  <a:pt x="369" y="466"/>
                </a:lnTo>
                <a:close/>
                <a:moveTo>
                  <a:pt x="374" y="459"/>
                </a:moveTo>
                <a:cubicBezTo>
                  <a:pt x="368" y="459"/>
                  <a:pt x="367" y="465"/>
                  <a:pt x="367" y="466"/>
                </a:cubicBezTo>
                <a:cubicBezTo>
                  <a:pt x="361" y="466"/>
                  <a:pt x="361" y="466"/>
                  <a:pt x="361" y="466"/>
                </a:cubicBezTo>
                <a:cubicBezTo>
                  <a:pt x="361" y="464"/>
                  <a:pt x="362" y="453"/>
                  <a:pt x="374" y="453"/>
                </a:cubicBezTo>
                <a:cubicBezTo>
                  <a:pt x="385" y="453"/>
                  <a:pt x="386" y="464"/>
                  <a:pt x="386" y="466"/>
                </a:cubicBezTo>
                <a:cubicBezTo>
                  <a:pt x="380" y="466"/>
                  <a:pt x="380" y="466"/>
                  <a:pt x="380" y="466"/>
                </a:cubicBezTo>
                <a:cubicBezTo>
                  <a:pt x="380" y="465"/>
                  <a:pt x="379" y="459"/>
                  <a:pt x="374" y="459"/>
                </a:cubicBezTo>
                <a:close/>
                <a:moveTo>
                  <a:pt x="386" y="489"/>
                </a:moveTo>
                <a:cubicBezTo>
                  <a:pt x="380" y="489"/>
                  <a:pt x="380" y="489"/>
                  <a:pt x="380" y="489"/>
                </a:cubicBezTo>
                <a:cubicBezTo>
                  <a:pt x="380" y="470"/>
                  <a:pt x="380" y="470"/>
                  <a:pt x="380" y="470"/>
                </a:cubicBezTo>
                <a:cubicBezTo>
                  <a:pt x="386" y="470"/>
                  <a:pt x="386" y="470"/>
                  <a:pt x="386" y="470"/>
                </a:cubicBezTo>
                <a:lnTo>
                  <a:pt x="386" y="489"/>
                </a:lnTo>
                <a:close/>
                <a:moveTo>
                  <a:pt x="399" y="434"/>
                </a:moveTo>
                <a:cubicBezTo>
                  <a:pt x="390" y="434"/>
                  <a:pt x="390" y="434"/>
                  <a:pt x="390" y="434"/>
                </a:cubicBezTo>
                <a:cubicBezTo>
                  <a:pt x="390" y="420"/>
                  <a:pt x="390" y="420"/>
                  <a:pt x="390" y="420"/>
                </a:cubicBezTo>
                <a:cubicBezTo>
                  <a:pt x="399" y="420"/>
                  <a:pt x="399" y="420"/>
                  <a:pt x="399" y="420"/>
                </a:cubicBezTo>
                <a:lnTo>
                  <a:pt x="399" y="434"/>
                </a:lnTo>
                <a:close/>
                <a:moveTo>
                  <a:pt x="400" y="401"/>
                </a:moveTo>
                <a:cubicBezTo>
                  <a:pt x="400" y="410"/>
                  <a:pt x="400" y="410"/>
                  <a:pt x="400" y="410"/>
                </a:cubicBezTo>
                <a:cubicBezTo>
                  <a:pt x="390" y="410"/>
                  <a:pt x="390" y="410"/>
                  <a:pt x="390" y="410"/>
                </a:cubicBezTo>
                <a:cubicBezTo>
                  <a:pt x="390" y="409"/>
                  <a:pt x="390" y="409"/>
                  <a:pt x="390" y="409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400" y="392"/>
                  <a:pt x="400" y="392"/>
                  <a:pt x="400" y="392"/>
                </a:cubicBezTo>
                <a:lnTo>
                  <a:pt x="400" y="401"/>
                </a:lnTo>
                <a:close/>
                <a:moveTo>
                  <a:pt x="400" y="390"/>
                </a:moveTo>
                <a:cubicBezTo>
                  <a:pt x="390" y="390"/>
                  <a:pt x="390" y="390"/>
                  <a:pt x="390" y="390"/>
                </a:cubicBezTo>
                <a:cubicBezTo>
                  <a:pt x="390" y="389"/>
                  <a:pt x="390" y="389"/>
                  <a:pt x="390" y="389"/>
                </a:cubicBezTo>
                <a:cubicBezTo>
                  <a:pt x="390" y="389"/>
                  <a:pt x="389" y="382"/>
                  <a:pt x="395" y="382"/>
                </a:cubicBezTo>
                <a:cubicBezTo>
                  <a:pt x="400" y="382"/>
                  <a:pt x="400" y="389"/>
                  <a:pt x="400" y="389"/>
                </a:cubicBezTo>
                <a:lnTo>
                  <a:pt x="400" y="390"/>
                </a:lnTo>
                <a:close/>
                <a:moveTo>
                  <a:pt x="425" y="481"/>
                </a:moveTo>
                <a:cubicBezTo>
                  <a:pt x="416" y="481"/>
                  <a:pt x="416" y="481"/>
                  <a:pt x="416" y="481"/>
                </a:cubicBezTo>
                <a:cubicBezTo>
                  <a:pt x="416" y="466"/>
                  <a:pt x="416" y="466"/>
                  <a:pt x="416" y="466"/>
                </a:cubicBezTo>
                <a:cubicBezTo>
                  <a:pt x="425" y="466"/>
                  <a:pt x="425" y="466"/>
                  <a:pt x="425" y="466"/>
                </a:cubicBezTo>
                <a:lnTo>
                  <a:pt x="425" y="481"/>
                </a:lnTo>
                <a:close/>
                <a:moveTo>
                  <a:pt x="425" y="457"/>
                </a:moveTo>
                <a:cubicBezTo>
                  <a:pt x="416" y="457"/>
                  <a:pt x="416" y="457"/>
                  <a:pt x="416" y="457"/>
                </a:cubicBezTo>
                <a:cubicBezTo>
                  <a:pt x="416" y="443"/>
                  <a:pt x="416" y="443"/>
                  <a:pt x="416" y="443"/>
                </a:cubicBezTo>
                <a:cubicBezTo>
                  <a:pt x="425" y="443"/>
                  <a:pt x="425" y="443"/>
                  <a:pt x="425" y="443"/>
                </a:cubicBezTo>
                <a:lnTo>
                  <a:pt x="425" y="457"/>
                </a:lnTo>
                <a:close/>
                <a:moveTo>
                  <a:pt x="425" y="434"/>
                </a:moveTo>
                <a:cubicBezTo>
                  <a:pt x="416" y="434"/>
                  <a:pt x="416" y="434"/>
                  <a:pt x="416" y="434"/>
                </a:cubicBezTo>
                <a:cubicBezTo>
                  <a:pt x="416" y="420"/>
                  <a:pt x="416" y="420"/>
                  <a:pt x="416" y="420"/>
                </a:cubicBezTo>
                <a:cubicBezTo>
                  <a:pt x="425" y="420"/>
                  <a:pt x="425" y="420"/>
                  <a:pt x="425" y="420"/>
                </a:cubicBezTo>
                <a:lnTo>
                  <a:pt x="425" y="434"/>
                </a:lnTo>
                <a:close/>
                <a:moveTo>
                  <a:pt x="425" y="410"/>
                </a:moveTo>
                <a:cubicBezTo>
                  <a:pt x="415" y="410"/>
                  <a:pt x="415" y="410"/>
                  <a:pt x="415" y="410"/>
                </a:cubicBezTo>
                <a:cubicBezTo>
                  <a:pt x="415" y="392"/>
                  <a:pt x="415" y="392"/>
                  <a:pt x="415" y="392"/>
                </a:cubicBezTo>
                <a:cubicBezTo>
                  <a:pt x="425" y="392"/>
                  <a:pt x="425" y="392"/>
                  <a:pt x="425" y="392"/>
                </a:cubicBezTo>
                <a:lnTo>
                  <a:pt x="425" y="410"/>
                </a:lnTo>
                <a:close/>
                <a:moveTo>
                  <a:pt x="425" y="390"/>
                </a:moveTo>
                <a:cubicBezTo>
                  <a:pt x="415" y="390"/>
                  <a:pt x="415" y="390"/>
                  <a:pt x="415" y="390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9"/>
                  <a:pt x="415" y="389"/>
                </a:cubicBezTo>
                <a:cubicBezTo>
                  <a:pt x="415" y="389"/>
                  <a:pt x="415" y="382"/>
                  <a:pt x="420" y="382"/>
                </a:cubicBezTo>
                <a:cubicBezTo>
                  <a:pt x="422" y="382"/>
                  <a:pt x="423" y="382"/>
                  <a:pt x="424" y="383"/>
                </a:cubicBezTo>
                <a:cubicBezTo>
                  <a:pt x="426" y="385"/>
                  <a:pt x="425" y="389"/>
                  <a:pt x="425" y="389"/>
                </a:cubicBezTo>
                <a:lnTo>
                  <a:pt x="425" y="390"/>
                </a:lnTo>
                <a:close/>
                <a:moveTo>
                  <a:pt x="447" y="481"/>
                </a:moveTo>
                <a:cubicBezTo>
                  <a:pt x="439" y="481"/>
                  <a:pt x="439" y="481"/>
                  <a:pt x="439" y="481"/>
                </a:cubicBezTo>
                <a:cubicBezTo>
                  <a:pt x="439" y="466"/>
                  <a:pt x="439" y="466"/>
                  <a:pt x="439" y="466"/>
                </a:cubicBezTo>
                <a:cubicBezTo>
                  <a:pt x="447" y="466"/>
                  <a:pt x="447" y="466"/>
                  <a:pt x="447" y="466"/>
                </a:cubicBezTo>
                <a:lnTo>
                  <a:pt x="447" y="481"/>
                </a:lnTo>
                <a:close/>
                <a:moveTo>
                  <a:pt x="447" y="457"/>
                </a:moveTo>
                <a:cubicBezTo>
                  <a:pt x="439" y="457"/>
                  <a:pt x="439" y="457"/>
                  <a:pt x="439" y="457"/>
                </a:cubicBezTo>
                <a:cubicBezTo>
                  <a:pt x="439" y="443"/>
                  <a:pt x="439" y="443"/>
                  <a:pt x="439" y="443"/>
                </a:cubicBezTo>
                <a:cubicBezTo>
                  <a:pt x="447" y="443"/>
                  <a:pt x="447" y="443"/>
                  <a:pt x="447" y="443"/>
                </a:cubicBezTo>
                <a:lnTo>
                  <a:pt x="447" y="457"/>
                </a:lnTo>
                <a:close/>
                <a:moveTo>
                  <a:pt x="447" y="434"/>
                </a:moveTo>
                <a:cubicBezTo>
                  <a:pt x="439" y="434"/>
                  <a:pt x="439" y="434"/>
                  <a:pt x="439" y="434"/>
                </a:cubicBezTo>
                <a:cubicBezTo>
                  <a:pt x="439" y="420"/>
                  <a:pt x="439" y="420"/>
                  <a:pt x="439" y="420"/>
                </a:cubicBezTo>
                <a:cubicBezTo>
                  <a:pt x="447" y="420"/>
                  <a:pt x="447" y="420"/>
                  <a:pt x="447" y="420"/>
                </a:cubicBezTo>
                <a:lnTo>
                  <a:pt x="447" y="434"/>
                </a:lnTo>
                <a:close/>
                <a:moveTo>
                  <a:pt x="448" y="410"/>
                </a:moveTo>
                <a:cubicBezTo>
                  <a:pt x="438" y="410"/>
                  <a:pt x="438" y="410"/>
                  <a:pt x="438" y="410"/>
                </a:cubicBezTo>
                <a:cubicBezTo>
                  <a:pt x="438" y="392"/>
                  <a:pt x="438" y="392"/>
                  <a:pt x="438" y="392"/>
                </a:cubicBezTo>
                <a:cubicBezTo>
                  <a:pt x="448" y="392"/>
                  <a:pt x="448" y="392"/>
                  <a:pt x="448" y="392"/>
                </a:cubicBezTo>
                <a:lnTo>
                  <a:pt x="448" y="410"/>
                </a:lnTo>
                <a:close/>
                <a:moveTo>
                  <a:pt x="448" y="390"/>
                </a:moveTo>
                <a:cubicBezTo>
                  <a:pt x="438" y="390"/>
                  <a:pt x="438" y="390"/>
                  <a:pt x="438" y="390"/>
                </a:cubicBezTo>
                <a:cubicBezTo>
                  <a:pt x="438" y="389"/>
                  <a:pt x="438" y="389"/>
                  <a:pt x="438" y="389"/>
                </a:cubicBezTo>
                <a:cubicBezTo>
                  <a:pt x="438" y="389"/>
                  <a:pt x="437" y="382"/>
                  <a:pt x="443" y="382"/>
                </a:cubicBezTo>
                <a:cubicBezTo>
                  <a:pt x="448" y="382"/>
                  <a:pt x="448" y="389"/>
                  <a:pt x="448" y="389"/>
                </a:cubicBezTo>
                <a:lnTo>
                  <a:pt x="448" y="390"/>
                </a:lnTo>
                <a:close/>
                <a:moveTo>
                  <a:pt x="478" y="329"/>
                </a:moveTo>
                <a:cubicBezTo>
                  <a:pt x="484" y="329"/>
                  <a:pt x="484" y="329"/>
                  <a:pt x="484" y="329"/>
                </a:cubicBezTo>
                <a:cubicBezTo>
                  <a:pt x="484" y="337"/>
                  <a:pt x="484" y="337"/>
                  <a:pt x="484" y="337"/>
                </a:cubicBezTo>
                <a:cubicBezTo>
                  <a:pt x="484" y="339"/>
                  <a:pt x="484" y="339"/>
                  <a:pt x="484" y="339"/>
                </a:cubicBezTo>
                <a:cubicBezTo>
                  <a:pt x="480" y="339"/>
                  <a:pt x="480" y="339"/>
                  <a:pt x="480" y="339"/>
                </a:cubicBezTo>
                <a:cubicBezTo>
                  <a:pt x="478" y="339"/>
                  <a:pt x="478" y="339"/>
                  <a:pt x="478" y="339"/>
                </a:cubicBezTo>
                <a:lnTo>
                  <a:pt x="478" y="329"/>
                </a:lnTo>
                <a:close/>
                <a:moveTo>
                  <a:pt x="477" y="351"/>
                </a:moveTo>
                <a:cubicBezTo>
                  <a:pt x="485" y="351"/>
                  <a:pt x="485" y="351"/>
                  <a:pt x="485" y="351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77" y="368"/>
                  <a:pt x="477" y="368"/>
                  <a:pt x="477" y="368"/>
                </a:cubicBezTo>
                <a:lnTo>
                  <a:pt x="477" y="351"/>
                </a:lnTo>
                <a:close/>
                <a:moveTo>
                  <a:pt x="477" y="423"/>
                </a:moveTo>
                <a:cubicBezTo>
                  <a:pt x="477" y="419"/>
                  <a:pt x="477" y="419"/>
                  <a:pt x="477" y="419"/>
                </a:cubicBezTo>
                <a:cubicBezTo>
                  <a:pt x="485" y="419"/>
                  <a:pt x="485" y="419"/>
                  <a:pt x="485" y="419"/>
                </a:cubicBezTo>
                <a:cubicBezTo>
                  <a:pt x="485" y="423"/>
                  <a:pt x="485" y="423"/>
                  <a:pt x="485" y="423"/>
                </a:cubicBezTo>
                <a:lnTo>
                  <a:pt x="477" y="423"/>
                </a:lnTo>
                <a:close/>
                <a:moveTo>
                  <a:pt x="485" y="425"/>
                </a:moveTo>
                <a:cubicBezTo>
                  <a:pt x="485" y="440"/>
                  <a:pt x="485" y="440"/>
                  <a:pt x="485" y="440"/>
                </a:cubicBezTo>
                <a:cubicBezTo>
                  <a:pt x="477" y="440"/>
                  <a:pt x="477" y="440"/>
                  <a:pt x="477" y="440"/>
                </a:cubicBezTo>
                <a:cubicBezTo>
                  <a:pt x="477" y="425"/>
                  <a:pt x="477" y="425"/>
                  <a:pt x="477" y="425"/>
                </a:cubicBezTo>
                <a:lnTo>
                  <a:pt x="485" y="425"/>
                </a:lnTo>
                <a:close/>
                <a:moveTo>
                  <a:pt x="477" y="410"/>
                </a:moveTo>
                <a:cubicBezTo>
                  <a:pt x="477" y="391"/>
                  <a:pt x="477" y="391"/>
                  <a:pt x="477" y="391"/>
                </a:cubicBezTo>
                <a:cubicBezTo>
                  <a:pt x="485" y="391"/>
                  <a:pt x="485" y="391"/>
                  <a:pt x="485" y="391"/>
                </a:cubicBezTo>
                <a:cubicBezTo>
                  <a:pt x="485" y="410"/>
                  <a:pt x="485" y="410"/>
                  <a:pt x="485" y="410"/>
                </a:cubicBezTo>
                <a:lnTo>
                  <a:pt x="477" y="410"/>
                </a:lnTo>
                <a:close/>
                <a:moveTo>
                  <a:pt x="477" y="389"/>
                </a:moveTo>
                <a:cubicBezTo>
                  <a:pt x="477" y="383"/>
                  <a:pt x="477" y="383"/>
                  <a:pt x="477" y="383"/>
                </a:cubicBezTo>
                <a:cubicBezTo>
                  <a:pt x="477" y="383"/>
                  <a:pt x="478" y="381"/>
                  <a:pt x="481" y="381"/>
                </a:cubicBezTo>
                <a:cubicBezTo>
                  <a:pt x="484" y="381"/>
                  <a:pt x="485" y="383"/>
                  <a:pt x="485" y="383"/>
                </a:cubicBezTo>
                <a:cubicBezTo>
                  <a:pt x="485" y="389"/>
                  <a:pt x="485" y="389"/>
                  <a:pt x="485" y="389"/>
                </a:cubicBezTo>
                <a:lnTo>
                  <a:pt x="477" y="389"/>
                </a:lnTo>
                <a:close/>
                <a:moveTo>
                  <a:pt x="486" y="481"/>
                </a:moveTo>
                <a:cubicBezTo>
                  <a:pt x="476" y="481"/>
                  <a:pt x="476" y="481"/>
                  <a:pt x="476" y="481"/>
                </a:cubicBezTo>
                <a:cubicBezTo>
                  <a:pt x="476" y="454"/>
                  <a:pt x="476" y="454"/>
                  <a:pt x="476" y="454"/>
                </a:cubicBezTo>
                <a:cubicBezTo>
                  <a:pt x="486" y="454"/>
                  <a:pt x="486" y="454"/>
                  <a:pt x="486" y="454"/>
                </a:cubicBezTo>
                <a:lnTo>
                  <a:pt x="486" y="481"/>
                </a:lnTo>
                <a:close/>
                <a:moveTo>
                  <a:pt x="559" y="368"/>
                </a:moveTo>
                <a:cubicBezTo>
                  <a:pt x="559" y="351"/>
                  <a:pt x="559" y="351"/>
                  <a:pt x="559" y="351"/>
                </a:cubicBezTo>
                <a:cubicBezTo>
                  <a:pt x="563" y="351"/>
                  <a:pt x="563" y="351"/>
                  <a:pt x="563" y="351"/>
                </a:cubicBezTo>
                <a:cubicBezTo>
                  <a:pt x="563" y="368"/>
                  <a:pt x="563" y="368"/>
                  <a:pt x="563" y="368"/>
                </a:cubicBezTo>
                <a:cubicBezTo>
                  <a:pt x="560" y="368"/>
                  <a:pt x="560" y="368"/>
                  <a:pt x="560" y="368"/>
                </a:cubicBezTo>
                <a:cubicBezTo>
                  <a:pt x="559" y="368"/>
                  <a:pt x="559" y="368"/>
                  <a:pt x="559" y="368"/>
                </a:cubicBezTo>
                <a:close/>
                <a:moveTo>
                  <a:pt x="563" y="390"/>
                </a:moveTo>
                <a:cubicBezTo>
                  <a:pt x="563" y="391"/>
                  <a:pt x="563" y="391"/>
                  <a:pt x="563" y="391"/>
                </a:cubicBezTo>
                <a:cubicBezTo>
                  <a:pt x="552" y="391"/>
                  <a:pt x="552" y="391"/>
                  <a:pt x="552" y="391"/>
                </a:cubicBezTo>
                <a:cubicBezTo>
                  <a:pt x="552" y="390"/>
                  <a:pt x="552" y="390"/>
                  <a:pt x="552" y="390"/>
                </a:cubicBezTo>
                <a:cubicBezTo>
                  <a:pt x="552" y="390"/>
                  <a:pt x="552" y="383"/>
                  <a:pt x="558" y="383"/>
                </a:cubicBezTo>
                <a:cubicBezTo>
                  <a:pt x="564" y="383"/>
                  <a:pt x="563" y="390"/>
                  <a:pt x="563" y="390"/>
                </a:cubicBezTo>
                <a:close/>
                <a:moveTo>
                  <a:pt x="552" y="427"/>
                </a:moveTo>
                <a:cubicBezTo>
                  <a:pt x="552" y="423"/>
                  <a:pt x="552" y="423"/>
                  <a:pt x="552" y="423"/>
                </a:cubicBezTo>
                <a:cubicBezTo>
                  <a:pt x="563" y="423"/>
                  <a:pt x="563" y="423"/>
                  <a:pt x="563" y="423"/>
                </a:cubicBezTo>
                <a:cubicBezTo>
                  <a:pt x="563" y="427"/>
                  <a:pt x="563" y="427"/>
                  <a:pt x="563" y="427"/>
                </a:cubicBezTo>
                <a:lnTo>
                  <a:pt x="552" y="427"/>
                </a:lnTo>
                <a:close/>
                <a:moveTo>
                  <a:pt x="563" y="430"/>
                </a:moveTo>
                <a:cubicBezTo>
                  <a:pt x="563" y="444"/>
                  <a:pt x="563" y="444"/>
                  <a:pt x="563" y="444"/>
                </a:cubicBezTo>
                <a:cubicBezTo>
                  <a:pt x="552" y="444"/>
                  <a:pt x="552" y="444"/>
                  <a:pt x="552" y="444"/>
                </a:cubicBezTo>
                <a:cubicBezTo>
                  <a:pt x="552" y="430"/>
                  <a:pt x="552" y="430"/>
                  <a:pt x="552" y="430"/>
                </a:cubicBezTo>
                <a:lnTo>
                  <a:pt x="563" y="430"/>
                </a:lnTo>
                <a:close/>
                <a:moveTo>
                  <a:pt x="552" y="412"/>
                </a:moveTo>
                <a:cubicBezTo>
                  <a:pt x="552" y="393"/>
                  <a:pt x="552" y="393"/>
                  <a:pt x="552" y="393"/>
                </a:cubicBezTo>
                <a:cubicBezTo>
                  <a:pt x="563" y="393"/>
                  <a:pt x="563" y="393"/>
                  <a:pt x="563" y="393"/>
                </a:cubicBezTo>
                <a:cubicBezTo>
                  <a:pt x="563" y="412"/>
                  <a:pt x="563" y="412"/>
                  <a:pt x="563" y="412"/>
                </a:cubicBezTo>
                <a:lnTo>
                  <a:pt x="552" y="412"/>
                </a:lnTo>
                <a:close/>
                <a:moveTo>
                  <a:pt x="552" y="364"/>
                </a:moveTo>
                <a:cubicBezTo>
                  <a:pt x="552" y="351"/>
                  <a:pt x="552" y="351"/>
                  <a:pt x="552" y="351"/>
                </a:cubicBezTo>
                <a:cubicBezTo>
                  <a:pt x="557" y="351"/>
                  <a:pt x="557" y="351"/>
                  <a:pt x="557" y="351"/>
                </a:cubicBezTo>
                <a:cubicBezTo>
                  <a:pt x="557" y="366"/>
                  <a:pt x="557" y="366"/>
                  <a:pt x="557" y="366"/>
                </a:cubicBezTo>
                <a:cubicBezTo>
                  <a:pt x="557" y="368"/>
                  <a:pt x="557" y="368"/>
                  <a:pt x="557" y="368"/>
                </a:cubicBezTo>
                <a:cubicBezTo>
                  <a:pt x="552" y="368"/>
                  <a:pt x="552" y="368"/>
                  <a:pt x="552" y="368"/>
                </a:cubicBezTo>
                <a:lnTo>
                  <a:pt x="552" y="364"/>
                </a:lnTo>
                <a:close/>
                <a:moveTo>
                  <a:pt x="527" y="319"/>
                </a:moveTo>
                <a:cubicBezTo>
                  <a:pt x="527" y="314"/>
                  <a:pt x="527" y="314"/>
                  <a:pt x="527" y="314"/>
                </a:cubicBezTo>
                <a:cubicBezTo>
                  <a:pt x="534" y="314"/>
                  <a:pt x="534" y="314"/>
                  <a:pt x="534" y="314"/>
                </a:cubicBezTo>
                <a:cubicBezTo>
                  <a:pt x="534" y="317"/>
                  <a:pt x="534" y="317"/>
                  <a:pt x="534" y="317"/>
                </a:cubicBezTo>
                <a:cubicBezTo>
                  <a:pt x="534" y="323"/>
                  <a:pt x="534" y="323"/>
                  <a:pt x="534" y="323"/>
                </a:cubicBezTo>
                <a:cubicBezTo>
                  <a:pt x="527" y="323"/>
                  <a:pt x="527" y="323"/>
                  <a:pt x="527" y="323"/>
                </a:cubicBezTo>
                <a:lnTo>
                  <a:pt x="527" y="319"/>
                </a:lnTo>
                <a:close/>
                <a:moveTo>
                  <a:pt x="540" y="390"/>
                </a:moveTo>
                <a:cubicBezTo>
                  <a:pt x="540" y="391"/>
                  <a:pt x="540" y="391"/>
                  <a:pt x="540" y="391"/>
                </a:cubicBezTo>
                <a:cubicBezTo>
                  <a:pt x="529" y="391"/>
                  <a:pt x="529" y="391"/>
                  <a:pt x="529" y="391"/>
                </a:cubicBezTo>
                <a:cubicBezTo>
                  <a:pt x="529" y="390"/>
                  <a:pt x="529" y="390"/>
                  <a:pt x="529" y="390"/>
                </a:cubicBezTo>
                <a:cubicBezTo>
                  <a:pt x="529" y="390"/>
                  <a:pt x="529" y="383"/>
                  <a:pt x="535" y="383"/>
                </a:cubicBezTo>
                <a:cubicBezTo>
                  <a:pt x="541" y="383"/>
                  <a:pt x="540" y="390"/>
                  <a:pt x="540" y="390"/>
                </a:cubicBezTo>
                <a:close/>
                <a:moveTo>
                  <a:pt x="536" y="368"/>
                </a:moveTo>
                <a:cubicBezTo>
                  <a:pt x="536" y="354"/>
                  <a:pt x="536" y="354"/>
                  <a:pt x="536" y="354"/>
                </a:cubicBezTo>
                <a:cubicBezTo>
                  <a:pt x="536" y="351"/>
                  <a:pt x="536" y="351"/>
                  <a:pt x="536" y="351"/>
                </a:cubicBezTo>
                <a:cubicBezTo>
                  <a:pt x="540" y="351"/>
                  <a:pt x="540" y="351"/>
                  <a:pt x="540" y="351"/>
                </a:cubicBezTo>
                <a:cubicBezTo>
                  <a:pt x="540" y="357"/>
                  <a:pt x="540" y="357"/>
                  <a:pt x="540" y="357"/>
                </a:cubicBezTo>
                <a:cubicBezTo>
                  <a:pt x="540" y="368"/>
                  <a:pt x="540" y="368"/>
                  <a:pt x="540" y="368"/>
                </a:cubicBezTo>
                <a:lnTo>
                  <a:pt x="536" y="368"/>
                </a:lnTo>
                <a:close/>
                <a:moveTo>
                  <a:pt x="529" y="427"/>
                </a:moveTo>
                <a:cubicBezTo>
                  <a:pt x="529" y="423"/>
                  <a:pt x="529" y="423"/>
                  <a:pt x="529" y="423"/>
                </a:cubicBezTo>
                <a:cubicBezTo>
                  <a:pt x="540" y="423"/>
                  <a:pt x="540" y="423"/>
                  <a:pt x="540" y="423"/>
                </a:cubicBezTo>
                <a:cubicBezTo>
                  <a:pt x="540" y="427"/>
                  <a:pt x="540" y="427"/>
                  <a:pt x="540" y="427"/>
                </a:cubicBezTo>
                <a:lnTo>
                  <a:pt x="529" y="427"/>
                </a:lnTo>
                <a:close/>
                <a:moveTo>
                  <a:pt x="540" y="430"/>
                </a:moveTo>
                <a:cubicBezTo>
                  <a:pt x="540" y="444"/>
                  <a:pt x="540" y="444"/>
                  <a:pt x="540" y="444"/>
                </a:cubicBezTo>
                <a:cubicBezTo>
                  <a:pt x="529" y="444"/>
                  <a:pt x="529" y="444"/>
                  <a:pt x="529" y="444"/>
                </a:cubicBezTo>
                <a:cubicBezTo>
                  <a:pt x="529" y="430"/>
                  <a:pt x="529" y="430"/>
                  <a:pt x="529" y="430"/>
                </a:cubicBezTo>
                <a:lnTo>
                  <a:pt x="540" y="430"/>
                </a:lnTo>
                <a:close/>
                <a:moveTo>
                  <a:pt x="529" y="412"/>
                </a:moveTo>
                <a:cubicBezTo>
                  <a:pt x="529" y="393"/>
                  <a:pt x="529" y="393"/>
                  <a:pt x="529" y="393"/>
                </a:cubicBezTo>
                <a:cubicBezTo>
                  <a:pt x="540" y="393"/>
                  <a:pt x="540" y="393"/>
                  <a:pt x="540" y="393"/>
                </a:cubicBezTo>
                <a:cubicBezTo>
                  <a:pt x="540" y="412"/>
                  <a:pt x="540" y="412"/>
                  <a:pt x="540" y="412"/>
                </a:cubicBezTo>
                <a:lnTo>
                  <a:pt x="529" y="412"/>
                </a:lnTo>
                <a:close/>
                <a:moveTo>
                  <a:pt x="534" y="353"/>
                </a:moveTo>
                <a:cubicBezTo>
                  <a:pt x="534" y="368"/>
                  <a:pt x="534" y="368"/>
                  <a:pt x="534" y="368"/>
                </a:cubicBezTo>
                <a:cubicBezTo>
                  <a:pt x="529" y="368"/>
                  <a:pt x="529" y="368"/>
                  <a:pt x="529" y="368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29" y="351"/>
                  <a:pt x="529" y="351"/>
                  <a:pt x="529" y="351"/>
                </a:cubicBezTo>
                <a:cubicBezTo>
                  <a:pt x="534" y="351"/>
                  <a:pt x="534" y="351"/>
                  <a:pt x="534" y="351"/>
                </a:cubicBezTo>
                <a:lnTo>
                  <a:pt x="534" y="353"/>
                </a:lnTo>
                <a:close/>
                <a:moveTo>
                  <a:pt x="513" y="351"/>
                </a:moveTo>
                <a:cubicBezTo>
                  <a:pt x="517" y="351"/>
                  <a:pt x="517" y="351"/>
                  <a:pt x="517" y="351"/>
                </a:cubicBezTo>
                <a:cubicBezTo>
                  <a:pt x="517" y="368"/>
                  <a:pt x="517" y="368"/>
                  <a:pt x="517" y="368"/>
                </a:cubicBezTo>
                <a:cubicBezTo>
                  <a:pt x="513" y="368"/>
                  <a:pt x="513" y="368"/>
                  <a:pt x="513" y="368"/>
                </a:cubicBezTo>
                <a:lnTo>
                  <a:pt x="513" y="351"/>
                </a:lnTo>
                <a:close/>
                <a:moveTo>
                  <a:pt x="517" y="390"/>
                </a:moveTo>
                <a:cubicBezTo>
                  <a:pt x="517" y="391"/>
                  <a:pt x="517" y="391"/>
                  <a:pt x="517" y="391"/>
                </a:cubicBezTo>
                <a:cubicBezTo>
                  <a:pt x="506" y="391"/>
                  <a:pt x="506" y="391"/>
                  <a:pt x="506" y="391"/>
                </a:cubicBezTo>
                <a:cubicBezTo>
                  <a:pt x="506" y="390"/>
                  <a:pt x="506" y="390"/>
                  <a:pt x="506" y="390"/>
                </a:cubicBezTo>
                <a:cubicBezTo>
                  <a:pt x="506" y="390"/>
                  <a:pt x="506" y="383"/>
                  <a:pt x="512" y="383"/>
                </a:cubicBezTo>
                <a:cubicBezTo>
                  <a:pt x="518" y="383"/>
                  <a:pt x="517" y="390"/>
                  <a:pt x="517" y="390"/>
                </a:cubicBezTo>
                <a:close/>
                <a:moveTo>
                  <a:pt x="506" y="427"/>
                </a:moveTo>
                <a:cubicBezTo>
                  <a:pt x="506" y="423"/>
                  <a:pt x="506" y="423"/>
                  <a:pt x="506" y="423"/>
                </a:cubicBezTo>
                <a:cubicBezTo>
                  <a:pt x="517" y="423"/>
                  <a:pt x="517" y="423"/>
                  <a:pt x="517" y="423"/>
                </a:cubicBezTo>
                <a:cubicBezTo>
                  <a:pt x="517" y="427"/>
                  <a:pt x="517" y="427"/>
                  <a:pt x="517" y="427"/>
                </a:cubicBezTo>
                <a:lnTo>
                  <a:pt x="506" y="427"/>
                </a:lnTo>
                <a:close/>
                <a:moveTo>
                  <a:pt x="517" y="430"/>
                </a:moveTo>
                <a:cubicBezTo>
                  <a:pt x="517" y="444"/>
                  <a:pt x="517" y="444"/>
                  <a:pt x="517" y="444"/>
                </a:cubicBezTo>
                <a:cubicBezTo>
                  <a:pt x="506" y="444"/>
                  <a:pt x="506" y="444"/>
                  <a:pt x="506" y="444"/>
                </a:cubicBezTo>
                <a:cubicBezTo>
                  <a:pt x="506" y="430"/>
                  <a:pt x="506" y="430"/>
                  <a:pt x="506" y="430"/>
                </a:cubicBezTo>
                <a:lnTo>
                  <a:pt x="517" y="430"/>
                </a:lnTo>
                <a:close/>
                <a:moveTo>
                  <a:pt x="506" y="412"/>
                </a:moveTo>
                <a:cubicBezTo>
                  <a:pt x="506" y="393"/>
                  <a:pt x="506" y="393"/>
                  <a:pt x="506" y="393"/>
                </a:cubicBezTo>
                <a:cubicBezTo>
                  <a:pt x="517" y="393"/>
                  <a:pt x="517" y="393"/>
                  <a:pt x="517" y="393"/>
                </a:cubicBezTo>
                <a:cubicBezTo>
                  <a:pt x="517" y="412"/>
                  <a:pt x="517" y="412"/>
                  <a:pt x="517" y="412"/>
                </a:cubicBezTo>
                <a:lnTo>
                  <a:pt x="506" y="412"/>
                </a:lnTo>
                <a:close/>
                <a:moveTo>
                  <a:pt x="506" y="351"/>
                </a:moveTo>
                <a:cubicBezTo>
                  <a:pt x="511" y="351"/>
                  <a:pt x="511" y="351"/>
                  <a:pt x="511" y="351"/>
                </a:cubicBezTo>
                <a:cubicBezTo>
                  <a:pt x="511" y="368"/>
                  <a:pt x="511" y="368"/>
                  <a:pt x="511" y="368"/>
                </a:cubicBezTo>
                <a:cubicBezTo>
                  <a:pt x="506" y="368"/>
                  <a:pt x="506" y="368"/>
                  <a:pt x="506" y="368"/>
                </a:cubicBezTo>
                <a:lnTo>
                  <a:pt x="506" y="351"/>
                </a:lnTo>
                <a:close/>
                <a:moveTo>
                  <a:pt x="518" y="481"/>
                </a:moveTo>
                <a:cubicBezTo>
                  <a:pt x="505" y="481"/>
                  <a:pt x="505" y="481"/>
                  <a:pt x="505" y="481"/>
                </a:cubicBezTo>
                <a:cubicBezTo>
                  <a:pt x="505" y="454"/>
                  <a:pt x="505" y="454"/>
                  <a:pt x="505" y="454"/>
                </a:cubicBezTo>
                <a:cubicBezTo>
                  <a:pt x="518" y="454"/>
                  <a:pt x="518" y="454"/>
                  <a:pt x="518" y="454"/>
                </a:cubicBezTo>
                <a:lnTo>
                  <a:pt x="518" y="481"/>
                </a:lnTo>
                <a:close/>
                <a:moveTo>
                  <a:pt x="527" y="324"/>
                </a:moveTo>
                <a:cubicBezTo>
                  <a:pt x="534" y="324"/>
                  <a:pt x="534" y="324"/>
                  <a:pt x="534" y="324"/>
                </a:cubicBezTo>
                <a:cubicBezTo>
                  <a:pt x="534" y="338"/>
                  <a:pt x="534" y="338"/>
                  <a:pt x="534" y="338"/>
                </a:cubicBezTo>
                <a:cubicBezTo>
                  <a:pt x="527" y="338"/>
                  <a:pt x="527" y="338"/>
                  <a:pt x="527" y="338"/>
                </a:cubicBezTo>
                <a:lnTo>
                  <a:pt x="527" y="324"/>
                </a:lnTo>
                <a:close/>
                <a:moveTo>
                  <a:pt x="541" y="481"/>
                </a:moveTo>
                <a:cubicBezTo>
                  <a:pt x="528" y="481"/>
                  <a:pt x="528" y="481"/>
                  <a:pt x="528" y="481"/>
                </a:cubicBezTo>
                <a:cubicBezTo>
                  <a:pt x="528" y="454"/>
                  <a:pt x="528" y="454"/>
                  <a:pt x="528" y="454"/>
                </a:cubicBezTo>
                <a:cubicBezTo>
                  <a:pt x="541" y="454"/>
                  <a:pt x="541" y="454"/>
                  <a:pt x="541" y="454"/>
                </a:cubicBezTo>
                <a:lnTo>
                  <a:pt x="541" y="481"/>
                </a:lnTo>
                <a:close/>
                <a:moveTo>
                  <a:pt x="542" y="338"/>
                </a:moveTo>
                <a:cubicBezTo>
                  <a:pt x="536" y="338"/>
                  <a:pt x="536" y="338"/>
                  <a:pt x="536" y="338"/>
                </a:cubicBezTo>
                <a:cubicBezTo>
                  <a:pt x="536" y="324"/>
                  <a:pt x="536" y="324"/>
                  <a:pt x="536" y="324"/>
                </a:cubicBezTo>
                <a:cubicBezTo>
                  <a:pt x="542" y="324"/>
                  <a:pt x="542" y="324"/>
                  <a:pt x="542" y="324"/>
                </a:cubicBezTo>
                <a:lnTo>
                  <a:pt x="542" y="338"/>
                </a:lnTo>
                <a:close/>
                <a:moveTo>
                  <a:pt x="542" y="314"/>
                </a:moveTo>
                <a:cubicBezTo>
                  <a:pt x="542" y="323"/>
                  <a:pt x="542" y="323"/>
                  <a:pt x="542" y="323"/>
                </a:cubicBezTo>
                <a:cubicBezTo>
                  <a:pt x="536" y="323"/>
                  <a:pt x="536" y="323"/>
                  <a:pt x="536" y="323"/>
                </a:cubicBezTo>
                <a:cubicBezTo>
                  <a:pt x="536" y="316"/>
                  <a:pt x="536" y="316"/>
                  <a:pt x="536" y="316"/>
                </a:cubicBezTo>
                <a:cubicBezTo>
                  <a:pt x="536" y="314"/>
                  <a:pt x="536" y="314"/>
                  <a:pt x="536" y="314"/>
                </a:cubicBezTo>
                <a:cubicBezTo>
                  <a:pt x="542" y="314"/>
                  <a:pt x="542" y="314"/>
                  <a:pt x="542" y="314"/>
                </a:cubicBezTo>
                <a:close/>
                <a:moveTo>
                  <a:pt x="527" y="313"/>
                </a:moveTo>
                <a:cubicBezTo>
                  <a:pt x="527" y="313"/>
                  <a:pt x="527" y="305"/>
                  <a:pt x="535" y="305"/>
                </a:cubicBezTo>
                <a:cubicBezTo>
                  <a:pt x="542" y="305"/>
                  <a:pt x="542" y="313"/>
                  <a:pt x="542" y="313"/>
                </a:cubicBezTo>
                <a:lnTo>
                  <a:pt x="527" y="313"/>
                </a:lnTo>
                <a:close/>
                <a:moveTo>
                  <a:pt x="564" y="481"/>
                </a:moveTo>
                <a:cubicBezTo>
                  <a:pt x="551" y="481"/>
                  <a:pt x="551" y="481"/>
                  <a:pt x="551" y="481"/>
                </a:cubicBezTo>
                <a:cubicBezTo>
                  <a:pt x="551" y="454"/>
                  <a:pt x="551" y="454"/>
                  <a:pt x="551" y="454"/>
                </a:cubicBezTo>
                <a:cubicBezTo>
                  <a:pt x="564" y="454"/>
                  <a:pt x="564" y="454"/>
                  <a:pt x="564" y="454"/>
                </a:cubicBezTo>
                <a:lnTo>
                  <a:pt x="564" y="481"/>
                </a:lnTo>
                <a:close/>
                <a:moveTo>
                  <a:pt x="585" y="329"/>
                </a:moveTo>
                <a:cubicBezTo>
                  <a:pt x="592" y="329"/>
                  <a:pt x="592" y="329"/>
                  <a:pt x="592" y="32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5" y="339"/>
                  <a:pt x="585" y="339"/>
                  <a:pt x="585" y="339"/>
                </a:cubicBezTo>
                <a:lnTo>
                  <a:pt x="585" y="329"/>
                </a:lnTo>
                <a:close/>
                <a:moveTo>
                  <a:pt x="585" y="351"/>
                </a:moveTo>
                <a:cubicBezTo>
                  <a:pt x="593" y="351"/>
                  <a:pt x="593" y="351"/>
                  <a:pt x="593" y="351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585" y="368"/>
                  <a:pt x="585" y="368"/>
                  <a:pt x="585" y="368"/>
                </a:cubicBezTo>
                <a:lnTo>
                  <a:pt x="585" y="351"/>
                </a:lnTo>
                <a:close/>
                <a:moveTo>
                  <a:pt x="585" y="383"/>
                </a:moveTo>
                <a:cubicBezTo>
                  <a:pt x="585" y="383"/>
                  <a:pt x="585" y="383"/>
                  <a:pt x="585" y="383"/>
                </a:cubicBezTo>
                <a:cubicBezTo>
                  <a:pt x="586" y="382"/>
                  <a:pt x="587" y="381"/>
                  <a:pt x="589" y="381"/>
                </a:cubicBezTo>
                <a:cubicBezTo>
                  <a:pt x="592" y="381"/>
                  <a:pt x="593" y="383"/>
                  <a:pt x="593" y="383"/>
                </a:cubicBezTo>
                <a:cubicBezTo>
                  <a:pt x="593" y="387"/>
                  <a:pt x="593" y="387"/>
                  <a:pt x="593" y="387"/>
                </a:cubicBezTo>
                <a:cubicBezTo>
                  <a:pt x="593" y="389"/>
                  <a:pt x="593" y="389"/>
                  <a:pt x="593" y="389"/>
                </a:cubicBezTo>
                <a:cubicBezTo>
                  <a:pt x="585" y="389"/>
                  <a:pt x="585" y="389"/>
                  <a:pt x="585" y="389"/>
                </a:cubicBezTo>
                <a:lnTo>
                  <a:pt x="585" y="383"/>
                </a:lnTo>
                <a:close/>
                <a:moveTo>
                  <a:pt x="585" y="391"/>
                </a:moveTo>
                <a:cubicBezTo>
                  <a:pt x="593" y="391"/>
                  <a:pt x="593" y="391"/>
                  <a:pt x="593" y="391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5" y="410"/>
                  <a:pt x="585" y="410"/>
                  <a:pt x="585" y="410"/>
                </a:cubicBezTo>
                <a:lnTo>
                  <a:pt x="585" y="391"/>
                </a:lnTo>
                <a:close/>
                <a:moveTo>
                  <a:pt x="585" y="419"/>
                </a:moveTo>
                <a:cubicBezTo>
                  <a:pt x="593" y="419"/>
                  <a:pt x="593" y="419"/>
                  <a:pt x="593" y="419"/>
                </a:cubicBezTo>
                <a:cubicBezTo>
                  <a:pt x="593" y="423"/>
                  <a:pt x="593" y="423"/>
                  <a:pt x="593" y="423"/>
                </a:cubicBezTo>
                <a:cubicBezTo>
                  <a:pt x="585" y="423"/>
                  <a:pt x="585" y="423"/>
                  <a:pt x="585" y="423"/>
                </a:cubicBezTo>
                <a:lnTo>
                  <a:pt x="585" y="419"/>
                </a:lnTo>
                <a:close/>
                <a:moveTo>
                  <a:pt x="585" y="425"/>
                </a:moveTo>
                <a:cubicBezTo>
                  <a:pt x="593" y="425"/>
                  <a:pt x="593" y="425"/>
                  <a:pt x="593" y="425"/>
                </a:cubicBezTo>
                <a:cubicBezTo>
                  <a:pt x="593" y="440"/>
                  <a:pt x="593" y="440"/>
                  <a:pt x="593" y="440"/>
                </a:cubicBezTo>
                <a:cubicBezTo>
                  <a:pt x="585" y="440"/>
                  <a:pt x="585" y="440"/>
                  <a:pt x="585" y="440"/>
                </a:cubicBezTo>
                <a:lnTo>
                  <a:pt x="585" y="425"/>
                </a:lnTo>
                <a:close/>
                <a:moveTo>
                  <a:pt x="593" y="481"/>
                </a:moveTo>
                <a:cubicBezTo>
                  <a:pt x="584" y="481"/>
                  <a:pt x="584" y="481"/>
                  <a:pt x="584" y="481"/>
                </a:cubicBezTo>
                <a:cubicBezTo>
                  <a:pt x="584" y="454"/>
                  <a:pt x="584" y="454"/>
                  <a:pt x="584" y="454"/>
                </a:cubicBezTo>
                <a:cubicBezTo>
                  <a:pt x="593" y="454"/>
                  <a:pt x="593" y="454"/>
                  <a:pt x="593" y="454"/>
                </a:cubicBezTo>
                <a:lnTo>
                  <a:pt x="593" y="481"/>
                </a:lnTo>
                <a:close/>
              </a:path>
            </a:pathLst>
          </a:custGeom>
          <a:solidFill>
            <a:srgbClr val="DED5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37"/>
          <p:cNvSpPr>
            <a:spLocks/>
          </p:cNvSpPr>
          <p:nvPr userDrawn="1"/>
        </p:nvSpPr>
        <p:spPr bwMode="auto">
          <a:xfrm>
            <a:off x="7672617" y="4195801"/>
            <a:ext cx="460375" cy="1970087"/>
          </a:xfrm>
          <a:custGeom>
            <a:avLst/>
            <a:gdLst>
              <a:gd name="T0" fmla="*/ 119 w 123"/>
              <a:gd name="T1" fmla="*/ 187 h 526"/>
              <a:gd name="T2" fmla="*/ 119 w 123"/>
              <a:gd name="T3" fmla="*/ 158 h 526"/>
              <a:gd name="T4" fmla="*/ 119 w 123"/>
              <a:gd name="T5" fmla="*/ 142 h 526"/>
              <a:gd name="T6" fmla="*/ 119 w 123"/>
              <a:gd name="T7" fmla="*/ 137 h 526"/>
              <a:gd name="T8" fmla="*/ 115 w 123"/>
              <a:gd name="T9" fmla="*/ 137 h 526"/>
              <a:gd name="T10" fmla="*/ 115 w 123"/>
              <a:gd name="T11" fmla="*/ 98 h 526"/>
              <a:gd name="T12" fmla="*/ 110 w 123"/>
              <a:gd name="T13" fmla="*/ 98 h 526"/>
              <a:gd name="T14" fmla="*/ 110 w 123"/>
              <a:gd name="T15" fmla="*/ 60 h 526"/>
              <a:gd name="T16" fmla="*/ 106 w 123"/>
              <a:gd name="T17" fmla="*/ 60 h 526"/>
              <a:gd name="T18" fmla="*/ 106 w 123"/>
              <a:gd name="T19" fmla="*/ 34 h 526"/>
              <a:gd name="T20" fmla="*/ 105 w 123"/>
              <a:gd name="T21" fmla="*/ 34 h 526"/>
              <a:gd name="T22" fmla="*/ 104 w 123"/>
              <a:gd name="T23" fmla="*/ 0 h 526"/>
              <a:gd name="T24" fmla="*/ 104 w 123"/>
              <a:gd name="T25" fmla="*/ 0 h 526"/>
              <a:gd name="T26" fmla="*/ 104 w 123"/>
              <a:gd name="T27" fmla="*/ 0 h 526"/>
              <a:gd name="T28" fmla="*/ 103 w 123"/>
              <a:gd name="T29" fmla="*/ 34 h 526"/>
              <a:gd name="T30" fmla="*/ 101 w 123"/>
              <a:gd name="T31" fmla="*/ 34 h 526"/>
              <a:gd name="T32" fmla="*/ 101 w 123"/>
              <a:gd name="T33" fmla="*/ 28 h 526"/>
              <a:gd name="T34" fmla="*/ 97 w 123"/>
              <a:gd name="T35" fmla="*/ 28 h 526"/>
              <a:gd name="T36" fmla="*/ 97 w 123"/>
              <a:gd name="T37" fmla="*/ 31 h 526"/>
              <a:gd name="T38" fmla="*/ 77 w 123"/>
              <a:gd name="T39" fmla="*/ 31 h 526"/>
              <a:gd name="T40" fmla="*/ 77 w 123"/>
              <a:gd name="T41" fmla="*/ 26 h 526"/>
              <a:gd name="T42" fmla="*/ 46 w 123"/>
              <a:gd name="T43" fmla="*/ 26 h 526"/>
              <a:gd name="T44" fmla="*/ 46 w 123"/>
              <a:gd name="T45" fmla="*/ 31 h 526"/>
              <a:gd name="T46" fmla="*/ 36 w 123"/>
              <a:gd name="T47" fmla="*/ 31 h 526"/>
              <a:gd name="T48" fmla="*/ 26 w 123"/>
              <a:gd name="T49" fmla="*/ 31 h 526"/>
              <a:gd name="T50" fmla="*/ 26 w 123"/>
              <a:gd name="T51" fmla="*/ 28 h 526"/>
              <a:gd name="T52" fmla="*/ 21 w 123"/>
              <a:gd name="T53" fmla="*/ 28 h 526"/>
              <a:gd name="T54" fmla="*/ 21 w 123"/>
              <a:gd name="T55" fmla="*/ 30 h 526"/>
              <a:gd name="T56" fmla="*/ 21 w 123"/>
              <a:gd name="T57" fmla="*/ 34 h 526"/>
              <a:gd name="T58" fmla="*/ 20 w 123"/>
              <a:gd name="T59" fmla="*/ 34 h 526"/>
              <a:gd name="T60" fmla="*/ 20 w 123"/>
              <a:gd name="T61" fmla="*/ 28 h 526"/>
              <a:gd name="T62" fmla="*/ 19 w 123"/>
              <a:gd name="T63" fmla="*/ 0 h 526"/>
              <a:gd name="T64" fmla="*/ 19 w 123"/>
              <a:gd name="T65" fmla="*/ 0 h 526"/>
              <a:gd name="T66" fmla="*/ 18 w 123"/>
              <a:gd name="T67" fmla="*/ 0 h 526"/>
              <a:gd name="T68" fmla="*/ 18 w 123"/>
              <a:gd name="T69" fmla="*/ 25 h 526"/>
              <a:gd name="T70" fmla="*/ 17 w 123"/>
              <a:gd name="T71" fmla="*/ 34 h 526"/>
              <a:gd name="T72" fmla="*/ 17 w 123"/>
              <a:gd name="T73" fmla="*/ 34 h 526"/>
              <a:gd name="T74" fmla="*/ 17 w 123"/>
              <a:gd name="T75" fmla="*/ 60 h 526"/>
              <a:gd name="T76" fmla="*/ 12 w 123"/>
              <a:gd name="T77" fmla="*/ 60 h 526"/>
              <a:gd name="T78" fmla="*/ 12 w 123"/>
              <a:gd name="T79" fmla="*/ 98 h 526"/>
              <a:gd name="T80" fmla="*/ 8 w 123"/>
              <a:gd name="T81" fmla="*/ 98 h 526"/>
              <a:gd name="T82" fmla="*/ 8 w 123"/>
              <a:gd name="T83" fmla="*/ 137 h 526"/>
              <a:gd name="T84" fmla="*/ 4 w 123"/>
              <a:gd name="T85" fmla="*/ 137 h 526"/>
              <a:gd name="T86" fmla="*/ 4 w 123"/>
              <a:gd name="T87" fmla="*/ 144 h 526"/>
              <a:gd name="T88" fmla="*/ 4 w 123"/>
              <a:gd name="T89" fmla="*/ 187 h 526"/>
              <a:gd name="T90" fmla="*/ 0 w 123"/>
              <a:gd name="T91" fmla="*/ 187 h 526"/>
              <a:gd name="T92" fmla="*/ 0 w 123"/>
              <a:gd name="T93" fmla="*/ 248 h 526"/>
              <a:gd name="T94" fmla="*/ 0 w 123"/>
              <a:gd name="T95" fmla="*/ 309 h 526"/>
              <a:gd name="T96" fmla="*/ 0 w 123"/>
              <a:gd name="T97" fmla="*/ 449 h 526"/>
              <a:gd name="T98" fmla="*/ 0 w 123"/>
              <a:gd name="T99" fmla="*/ 513 h 526"/>
              <a:gd name="T100" fmla="*/ 0 w 123"/>
              <a:gd name="T101" fmla="*/ 526 h 526"/>
              <a:gd name="T102" fmla="*/ 48 w 123"/>
              <a:gd name="T103" fmla="*/ 526 h 526"/>
              <a:gd name="T104" fmla="*/ 123 w 123"/>
              <a:gd name="T105" fmla="*/ 526 h 526"/>
              <a:gd name="T106" fmla="*/ 123 w 123"/>
              <a:gd name="T107" fmla="*/ 481 h 526"/>
              <a:gd name="T108" fmla="*/ 123 w 123"/>
              <a:gd name="T109" fmla="*/ 397 h 526"/>
              <a:gd name="T110" fmla="*/ 123 w 123"/>
              <a:gd name="T111" fmla="*/ 311 h 526"/>
              <a:gd name="T112" fmla="*/ 123 w 123"/>
              <a:gd name="T113" fmla="*/ 187 h 526"/>
              <a:gd name="T114" fmla="*/ 119 w 123"/>
              <a:gd name="T115" fmla="*/ 187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3" h="526">
                <a:moveTo>
                  <a:pt x="119" y="187"/>
                </a:moveTo>
                <a:cubicBezTo>
                  <a:pt x="119" y="158"/>
                  <a:pt x="119" y="158"/>
                  <a:pt x="119" y="158"/>
                </a:cubicBezTo>
                <a:cubicBezTo>
                  <a:pt x="119" y="142"/>
                  <a:pt x="119" y="142"/>
                  <a:pt x="119" y="142"/>
                </a:cubicBezTo>
                <a:cubicBezTo>
                  <a:pt x="119" y="137"/>
                  <a:pt x="119" y="137"/>
                  <a:pt x="119" y="137"/>
                </a:cubicBezTo>
                <a:cubicBezTo>
                  <a:pt x="115" y="137"/>
                  <a:pt x="115" y="137"/>
                  <a:pt x="115" y="137"/>
                </a:cubicBezTo>
                <a:cubicBezTo>
                  <a:pt x="115" y="98"/>
                  <a:pt x="115" y="98"/>
                  <a:pt x="115" y="98"/>
                </a:cubicBezTo>
                <a:cubicBezTo>
                  <a:pt x="110" y="98"/>
                  <a:pt x="110" y="98"/>
                  <a:pt x="110" y="98"/>
                </a:cubicBezTo>
                <a:cubicBezTo>
                  <a:pt x="110" y="60"/>
                  <a:pt x="110" y="60"/>
                  <a:pt x="110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34"/>
                  <a:pt x="106" y="34"/>
                  <a:pt x="106" y="34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34"/>
                  <a:pt x="103" y="34"/>
                  <a:pt x="103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28"/>
                  <a:pt x="97" y="28"/>
                  <a:pt x="97" y="28"/>
                </a:cubicBezTo>
                <a:cubicBezTo>
                  <a:pt x="97" y="31"/>
                  <a:pt x="97" y="31"/>
                  <a:pt x="9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6"/>
                  <a:pt x="77" y="26"/>
                  <a:pt x="77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31"/>
                  <a:pt x="46" y="31"/>
                  <a:pt x="4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8"/>
                  <a:pt x="26" y="28"/>
                  <a:pt x="26" y="28"/>
                </a:cubicBezTo>
                <a:cubicBezTo>
                  <a:pt x="21" y="28"/>
                  <a:pt x="21" y="28"/>
                  <a:pt x="21" y="28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34"/>
                  <a:pt x="21" y="34"/>
                  <a:pt x="21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8"/>
                  <a:pt x="20" y="28"/>
                  <a:pt x="20" y="28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25"/>
                  <a:pt x="18" y="25"/>
                  <a:pt x="18" y="25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60"/>
                  <a:pt x="17" y="60"/>
                  <a:pt x="17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98"/>
                  <a:pt x="12" y="98"/>
                  <a:pt x="12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37"/>
                  <a:pt x="8" y="137"/>
                  <a:pt x="8" y="137"/>
                </a:cubicBezTo>
                <a:cubicBezTo>
                  <a:pt x="4" y="137"/>
                  <a:pt x="4" y="137"/>
                  <a:pt x="4" y="137"/>
                </a:cubicBezTo>
                <a:cubicBezTo>
                  <a:pt x="4" y="144"/>
                  <a:pt x="4" y="144"/>
                  <a:pt x="4" y="144"/>
                </a:cubicBezTo>
                <a:cubicBezTo>
                  <a:pt x="4" y="187"/>
                  <a:pt x="4" y="187"/>
                  <a:pt x="4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513"/>
                  <a:pt x="0" y="513"/>
                  <a:pt x="0" y="513"/>
                </a:cubicBezTo>
                <a:cubicBezTo>
                  <a:pt x="0" y="526"/>
                  <a:pt x="0" y="526"/>
                  <a:pt x="0" y="526"/>
                </a:cubicBezTo>
                <a:cubicBezTo>
                  <a:pt x="48" y="526"/>
                  <a:pt x="48" y="526"/>
                  <a:pt x="48" y="526"/>
                </a:cubicBezTo>
                <a:cubicBezTo>
                  <a:pt x="123" y="526"/>
                  <a:pt x="123" y="526"/>
                  <a:pt x="123" y="526"/>
                </a:cubicBezTo>
                <a:cubicBezTo>
                  <a:pt x="123" y="481"/>
                  <a:pt x="123" y="481"/>
                  <a:pt x="123" y="481"/>
                </a:cubicBezTo>
                <a:cubicBezTo>
                  <a:pt x="123" y="397"/>
                  <a:pt x="123" y="397"/>
                  <a:pt x="123" y="397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23" y="187"/>
                  <a:pt x="123" y="187"/>
                  <a:pt x="123" y="187"/>
                </a:cubicBezTo>
                <a:lnTo>
                  <a:pt x="119" y="187"/>
                </a:lnTo>
                <a:close/>
              </a:path>
            </a:pathLst>
          </a:custGeom>
          <a:solidFill>
            <a:srgbClr val="523E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3" name="Group 102"/>
          <p:cNvGrpSpPr/>
          <p:nvPr userDrawn="1"/>
        </p:nvGrpSpPr>
        <p:grpSpPr>
          <a:xfrm>
            <a:off x="531302" y="1372525"/>
            <a:ext cx="2605284" cy="651089"/>
            <a:chOff x="531302" y="1372525"/>
            <a:chExt cx="2605284" cy="651089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 109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 112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 122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0" name="Picture 1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324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490359" y="1157137"/>
            <a:ext cx="7719127" cy="3492693"/>
          </a:xfrm>
          <a:prstGeom prst="rect">
            <a:avLst/>
          </a:prstGeom>
          <a:blipFill dpi="0" rotWithShape="1">
            <a:blip r:embed="rId2"/>
            <a:srcRect/>
            <a:stretch>
              <a:fillRect l="6000" r="-9000"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 rt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9F2FCA-3A1B-2C34-BAB8-06E7404831F2}"/>
              </a:ext>
            </a:extLst>
          </p:cNvPr>
          <p:cNvSpPr/>
          <p:nvPr userDrawn="1"/>
        </p:nvSpPr>
        <p:spPr>
          <a:xfrm rot="10800000">
            <a:off x="0" y="-6"/>
            <a:ext cx="12200238" cy="5897877"/>
          </a:xfrm>
          <a:prstGeom prst="rect">
            <a:avLst/>
          </a:prstGeom>
          <a:gradFill>
            <a:gsLst>
              <a:gs pos="98000">
                <a:srgbClr val="917FE5">
                  <a:alpha val="44000"/>
                </a:srgbClr>
              </a:gs>
              <a:gs pos="15000">
                <a:schemeClr val="accent2">
                  <a:alpha val="61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6696243" y="-508289"/>
            <a:ext cx="5261207" cy="5261203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96995" y="2408888"/>
            <a:ext cx="8329807" cy="3398082"/>
          </a:xfrm>
          <a:prstGeom prst="rect">
            <a:avLst/>
          </a:prstGeom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 txBox="1">
            <a:spLocks/>
          </p:cNvSpPr>
          <p:nvPr userDrawn="1"/>
        </p:nvSpPr>
        <p:spPr>
          <a:xfrm>
            <a:off x="11473920" y="5897879"/>
            <a:ext cx="249607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AutoShape 3"/>
          <p:cNvSpPr>
            <a:spLocks noChangeAspect="1" noChangeArrowheads="1" noTextEdit="1"/>
          </p:cNvSpPr>
          <p:nvPr userDrawn="1"/>
        </p:nvSpPr>
        <p:spPr bwMode="auto">
          <a:xfrm>
            <a:off x="8120466" y="5172451"/>
            <a:ext cx="3494711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7819606" y="5107207"/>
            <a:ext cx="4096423" cy="494460"/>
          </a:xfrm>
          <a:custGeom>
            <a:avLst/>
            <a:gdLst>
              <a:gd name="T0" fmla="*/ 842 w 844"/>
              <a:gd name="T1" fmla="*/ 106 h 115"/>
              <a:gd name="T2" fmla="*/ 842 w 844"/>
              <a:gd name="T3" fmla="*/ 0 h 115"/>
              <a:gd name="T4" fmla="*/ 668 w 844"/>
              <a:gd name="T5" fmla="*/ 0 h 115"/>
              <a:gd name="T6" fmla="*/ 383 w 844"/>
              <a:gd name="T7" fmla="*/ 0 h 115"/>
              <a:gd name="T8" fmla="*/ 168 w 844"/>
              <a:gd name="T9" fmla="*/ 0 h 115"/>
              <a:gd name="T10" fmla="*/ 1 w 844"/>
              <a:gd name="T11" fmla="*/ 1 h 115"/>
              <a:gd name="T12" fmla="*/ 1 w 844"/>
              <a:gd name="T13" fmla="*/ 96 h 115"/>
              <a:gd name="T14" fmla="*/ 1 w 844"/>
              <a:gd name="T15" fmla="*/ 106 h 115"/>
              <a:gd name="T16" fmla="*/ 0 w 844"/>
              <a:gd name="T17" fmla="*/ 115 h 115"/>
              <a:gd name="T18" fmla="*/ 27 w 844"/>
              <a:gd name="T19" fmla="*/ 115 h 115"/>
              <a:gd name="T20" fmla="*/ 28 w 844"/>
              <a:gd name="T21" fmla="*/ 107 h 115"/>
              <a:gd name="T22" fmla="*/ 27 w 844"/>
              <a:gd name="T23" fmla="*/ 106 h 115"/>
              <a:gd name="T24" fmla="*/ 27 w 844"/>
              <a:gd name="T25" fmla="*/ 56 h 115"/>
              <a:gd name="T26" fmla="*/ 72 w 844"/>
              <a:gd name="T27" fmla="*/ 15 h 115"/>
              <a:gd name="T28" fmla="*/ 118 w 844"/>
              <a:gd name="T29" fmla="*/ 83 h 115"/>
              <a:gd name="T30" fmla="*/ 117 w 844"/>
              <a:gd name="T31" fmla="*/ 106 h 115"/>
              <a:gd name="T32" fmla="*/ 116 w 844"/>
              <a:gd name="T33" fmla="*/ 115 h 115"/>
              <a:gd name="T34" fmla="*/ 142 w 844"/>
              <a:gd name="T35" fmla="*/ 115 h 115"/>
              <a:gd name="T36" fmla="*/ 144 w 844"/>
              <a:gd name="T37" fmla="*/ 115 h 115"/>
              <a:gd name="T38" fmla="*/ 144 w 844"/>
              <a:gd name="T39" fmla="*/ 107 h 115"/>
              <a:gd name="T40" fmla="*/ 143 w 844"/>
              <a:gd name="T41" fmla="*/ 106 h 115"/>
              <a:gd name="T42" fmla="*/ 150 w 844"/>
              <a:gd name="T43" fmla="*/ 83 h 115"/>
              <a:gd name="T44" fmla="*/ 172 w 844"/>
              <a:gd name="T45" fmla="*/ 56 h 115"/>
              <a:gd name="T46" fmla="*/ 297 w 844"/>
              <a:gd name="T47" fmla="*/ 17 h 115"/>
              <a:gd name="T48" fmla="*/ 380 w 844"/>
              <a:gd name="T49" fmla="*/ 56 h 115"/>
              <a:gd name="T50" fmla="*/ 409 w 844"/>
              <a:gd name="T51" fmla="*/ 106 h 115"/>
              <a:gd name="T52" fmla="*/ 408 w 844"/>
              <a:gd name="T53" fmla="*/ 107 h 115"/>
              <a:gd name="T54" fmla="*/ 409 w 844"/>
              <a:gd name="T55" fmla="*/ 115 h 115"/>
              <a:gd name="T56" fmla="*/ 436 w 844"/>
              <a:gd name="T57" fmla="*/ 115 h 115"/>
              <a:gd name="T58" fmla="*/ 435 w 844"/>
              <a:gd name="T59" fmla="*/ 106 h 115"/>
              <a:gd name="T60" fmla="*/ 434 w 844"/>
              <a:gd name="T61" fmla="*/ 96 h 115"/>
              <a:gd name="T62" fmla="*/ 517 w 844"/>
              <a:gd name="T63" fmla="*/ 23 h 115"/>
              <a:gd name="T64" fmla="*/ 664 w 844"/>
              <a:gd name="T65" fmla="*/ 49 h 115"/>
              <a:gd name="T66" fmla="*/ 684 w 844"/>
              <a:gd name="T67" fmla="*/ 69 h 115"/>
              <a:gd name="T68" fmla="*/ 701 w 844"/>
              <a:gd name="T69" fmla="*/ 96 h 115"/>
              <a:gd name="T70" fmla="*/ 700 w 844"/>
              <a:gd name="T71" fmla="*/ 106 h 115"/>
              <a:gd name="T72" fmla="*/ 699 w 844"/>
              <a:gd name="T73" fmla="*/ 115 h 115"/>
              <a:gd name="T74" fmla="*/ 727 w 844"/>
              <a:gd name="T75" fmla="*/ 115 h 115"/>
              <a:gd name="T76" fmla="*/ 727 w 844"/>
              <a:gd name="T77" fmla="*/ 107 h 115"/>
              <a:gd name="T78" fmla="*/ 726 w 844"/>
              <a:gd name="T79" fmla="*/ 106 h 115"/>
              <a:gd name="T80" fmla="*/ 726 w 844"/>
              <a:gd name="T81" fmla="*/ 48 h 115"/>
              <a:gd name="T82" fmla="*/ 772 w 844"/>
              <a:gd name="T83" fmla="*/ 15 h 115"/>
              <a:gd name="T84" fmla="*/ 817 w 844"/>
              <a:gd name="T85" fmla="*/ 48 h 115"/>
              <a:gd name="T86" fmla="*/ 816 w 844"/>
              <a:gd name="T87" fmla="*/ 106 h 115"/>
              <a:gd name="T88" fmla="*/ 816 w 844"/>
              <a:gd name="T89" fmla="*/ 112 h 115"/>
              <a:gd name="T90" fmla="*/ 816 w 844"/>
              <a:gd name="T91" fmla="*/ 115 h 115"/>
              <a:gd name="T92" fmla="*/ 843 w 844"/>
              <a:gd name="T93" fmla="*/ 115 h 115"/>
              <a:gd name="T94" fmla="*/ 844 w 844"/>
              <a:gd name="T95" fmla="*/ 10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44" h="115">
                <a:moveTo>
                  <a:pt x="843" y="106"/>
                </a:moveTo>
                <a:cubicBezTo>
                  <a:pt x="842" y="106"/>
                  <a:pt x="842" y="106"/>
                  <a:pt x="842" y="106"/>
                </a:cubicBezTo>
                <a:cubicBezTo>
                  <a:pt x="842" y="1"/>
                  <a:pt x="842" y="1"/>
                  <a:pt x="842" y="1"/>
                </a:cubicBezTo>
                <a:cubicBezTo>
                  <a:pt x="842" y="0"/>
                  <a:pt x="842" y="0"/>
                  <a:pt x="842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668" y="0"/>
                  <a:pt x="668" y="0"/>
                  <a:pt x="668" y="0"/>
                </a:cubicBezTo>
                <a:cubicBezTo>
                  <a:pt x="459" y="0"/>
                  <a:pt x="459" y="0"/>
                  <a:pt x="459" y="0"/>
                </a:cubicBezTo>
                <a:cubicBezTo>
                  <a:pt x="383" y="0"/>
                  <a:pt x="383" y="0"/>
                  <a:pt x="383" y="0"/>
                </a:cubicBezTo>
                <a:cubicBezTo>
                  <a:pt x="329" y="0"/>
                  <a:pt x="329" y="0"/>
                  <a:pt x="329" y="0"/>
                </a:cubicBezTo>
                <a:cubicBezTo>
                  <a:pt x="168" y="0"/>
                  <a:pt x="168" y="0"/>
                  <a:pt x="168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7"/>
                  <a:pt x="1" y="7"/>
                  <a:pt x="1" y="7"/>
                </a:cubicBezTo>
                <a:cubicBezTo>
                  <a:pt x="1" y="96"/>
                  <a:pt x="1" y="96"/>
                  <a:pt x="1" y="96"/>
                </a:cubicBezTo>
                <a:cubicBezTo>
                  <a:pt x="1" y="106"/>
                  <a:pt x="1" y="106"/>
                  <a:pt x="1" y="106"/>
                </a:cubicBezTo>
                <a:cubicBezTo>
                  <a:pt x="1" y="106"/>
                  <a:pt x="1" y="106"/>
                  <a:pt x="1" y="106"/>
                </a:cubicBezTo>
                <a:cubicBezTo>
                  <a:pt x="0" y="106"/>
                  <a:pt x="0" y="106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5"/>
                  <a:pt x="0" y="115"/>
                  <a:pt x="1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6"/>
                  <a:pt x="28" y="106"/>
                  <a:pt x="27" y="106"/>
                </a:cubicBezTo>
                <a:cubicBezTo>
                  <a:pt x="27" y="106"/>
                  <a:pt x="27" y="106"/>
                  <a:pt x="27" y="106"/>
                </a:cubicBezTo>
                <a:cubicBezTo>
                  <a:pt x="27" y="87"/>
                  <a:pt x="27" y="87"/>
                  <a:pt x="27" y="87"/>
                </a:cubicBezTo>
                <a:cubicBezTo>
                  <a:pt x="27" y="56"/>
                  <a:pt x="27" y="56"/>
                  <a:pt x="27" y="56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8"/>
                  <a:pt x="31" y="15"/>
                  <a:pt x="72" y="15"/>
                </a:cubicBezTo>
                <a:cubicBezTo>
                  <a:pt x="113" y="15"/>
                  <a:pt x="118" y="47"/>
                  <a:pt x="118" y="48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106"/>
                  <a:pt x="118" y="106"/>
                  <a:pt x="118" y="106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7" y="106"/>
                  <a:pt x="116" y="106"/>
                  <a:pt x="116" y="107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6" y="115"/>
                  <a:pt x="117" y="115"/>
                  <a:pt x="117" y="115"/>
                </a:cubicBezTo>
                <a:cubicBezTo>
                  <a:pt x="142" y="115"/>
                  <a:pt x="142" y="115"/>
                  <a:pt x="142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5"/>
                  <a:pt x="144" y="115"/>
                  <a:pt x="144" y="115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6"/>
                  <a:pt x="144" y="106"/>
                  <a:pt x="144" y="106"/>
                </a:cubicBezTo>
                <a:cubicBezTo>
                  <a:pt x="143" y="106"/>
                  <a:pt x="143" y="106"/>
                  <a:pt x="143" y="10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95"/>
                  <a:pt x="146" y="90"/>
                  <a:pt x="150" y="83"/>
                </a:cubicBezTo>
                <a:cubicBezTo>
                  <a:pt x="155" y="76"/>
                  <a:pt x="160" y="68"/>
                  <a:pt x="168" y="60"/>
                </a:cubicBezTo>
                <a:cubicBezTo>
                  <a:pt x="170" y="58"/>
                  <a:pt x="171" y="57"/>
                  <a:pt x="172" y="56"/>
                </a:cubicBezTo>
                <a:cubicBezTo>
                  <a:pt x="191" y="37"/>
                  <a:pt x="225" y="15"/>
                  <a:pt x="276" y="15"/>
                </a:cubicBezTo>
                <a:cubicBezTo>
                  <a:pt x="283" y="15"/>
                  <a:pt x="290" y="16"/>
                  <a:pt x="297" y="17"/>
                </a:cubicBezTo>
                <a:cubicBezTo>
                  <a:pt x="333" y="21"/>
                  <a:pt x="359" y="37"/>
                  <a:pt x="375" y="52"/>
                </a:cubicBezTo>
                <a:cubicBezTo>
                  <a:pt x="377" y="53"/>
                  <a:pt x="379" y="54"/>
                  <a:pt x="380" y="56"/>
                </a:cubicBezTo>
                <a:cubicBezTo>
                  <a:pt x="400" y="75"/>
                  <a:pt x="409" y="94"/>
                  <a:pt x="409" y="9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9" y="106"/>
                  <a:pt x="409" y="106"/>
                  <a:pt x="409" y="106"/>
                </a:cubicBezTo>
                <a:cubicBezTo>
                  <a:pt x="408" y="106"/>
                  <a:pt x="408" y="106"/>
                  <a:pt x="408" y="107"/>
                </a:cubicBezTo>
                <a:cubicBezTo>
                  <a:pt x="408" y="115"/>
                  <a:pt x="408" y="115"/>
                  <a:pt x="408" y="115"/>
                </a:cubicBezTo>
                <a:cubicBezTo>
                  <a:pt x="408" y="115"/>
                  <a:pt x="408" y="115"/>
                  <a:pt x="409" y="115"/>
                </a:cubicBezTo>
                <a:cubicBezTo>
                  <a:pt x="435" y="115"/>
                  <a:pt x="435" y="115"/>
                  <a:pt x="435" y="115"/>
                </a:cubicBezTo>
                <a:cubicBezTo>
                  <a:pt x="436" y="115"/>
                  <a:pt x="436" y="115"/>
                  <a:pt x="436" y="115"/>
                </a:cubicBezTo>
                <a:cubicBezTo>
                  <a:pt x="436" y="107"/>
                  <a:pt x="436" y="107"/>
                  <a:pt x="436" y="107"/>
                </a:cubicBezTo>
                <a:cubicBezTo>
                  <a:pt x="436" y="106"/>
                  <a:pt x="436" y="106"/>
                  <a:pt x="435" y="106"/>
                </a:cubicBezTo>
                <a:cubicBezTo>
                  <a:pt x="434" y="106"/>
                  <a:pt x="434" y="106"/>
                  <a:pt x="434" y="106"/>
                </a:cubicBezTo>
                <a:cubicBezTo>
                  <a:pt x="434" y="96"/>
                  <a:pt x="434" y="96"/>
                  <a:pt x="434" y="96"/>
                </a:cubicBezTo>
                <a:cubicBezTo>
                  <a:pt x="435" y="94"/>
                  <a:pt x="444" y="75"/>
                  <a:pt x="464" y="56"/>
                </a:cubicBezTo>
                <a:cubicBezTo>
                  <a:pt x="476" y="44"/>
                  <a:pt x="493" y="32"/>
                  <a:pt x="517" y="23"/>
                </a:cubicBezTo>
                <a:cubicBezTo>
                  <a:pt x="531" y="19"/>
                  <a:pt x="548" y="15"/>
                  <a:pt x="568" y="15"/>
                </a:cubicBezTo>
                <a:cubicBezTo>
                  <a:pt x="613" y="15"/>
                  <a:pt x="644" y="32"/>
                  <a:pt x="664" y="49"/>
                </a:cubicBezTo>
                <a:cubicBezTo>
                  <a:pt x="666" y="51"/>
                  <a:pt x="669" y="53"/>
                  <a:pt x="671" y="56"/>
                </a:cubicBezTo>
                <a:cubicBezTo>
                  <a:pt x="676" y="60"/>
                  <a:pt x="680" y="65"/>
                  <a:pt x="684" y="69"/>
                </a:cubicBezTo>
                <a:cubicBezTo>
                  <a:pt x="690" y="77"/>
                  <a:pt x="695" y="85"/>
                  <a:pt x="697" y="90"/>
                </a:cubicBezTo>
                <a:cubicBezTo>
                  <a:pt x="699" y="93"/>
                  <a:pt x="701" y="96"/>
                  <a:pt x="701" y="96"/>
                </a:cubicBezTo>
                <a:cubicBezTo>
                  <a:pt x="701" y="106"/>
                  <a:pt x="701" y="106"/>
                  <a:pt x="701" y="106"/>
                </a:cubicBezTo>
                <a:cubicBezTo>
                  <a:pt x="700" y="106"/>
                  <a:pt x="700" y="106"/>
                  <a:pt x="700" y="106"/>
                </a:cubicBezTo>
                <a:cubicBezTo>
                  <a:pt x="700" y="106"/>
                  <a:pt x="699" y="106"/>
                  <a:pt x="699" y="107"/>
                </a:cubicBezTo>
                <a:cubicBezTo>
                  <a:pt x="699" y="115"/>
                  <a:pt x="699" y="115"/>
                  <a:pt x="699" y="115"/>
                </a:cubicBezTo>
                <a:cubicBezTo>
                  <a:pt x="699" y="115"/>
                  <a:pt x="700" y="115"/>
                  <a:pt x="700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15"/>
                  <a:pt x="727" y="115"/>
                  <a:pt x="727" y="115"/>
                </a:cubicBezTo>
                <a:cubicBezTo>
                  <a:pt x="727" y="107"/>
                  <a:pt x="727" y="107"/>
                  <a:pt x="727" y="107"/>
                </a:cubicBezTo>
                <a:cubicBezTo>
                  <a:pt x="727" y="106"/>
                  <a:pt x="727" y="106"/>
                  <a:pt x="727" y="106"/>
                </a:cubicBezTo>
                <a:cubicBezTo>
                  <a:pt x="726" y="106"/>
                  <a:pt x="726" y="106"/>
                  <a:pt x="726" y="106"/>
                </a:cubicBezTo>
                <a:cubicBezTo>
                  <a:pt x="726" y="95"/>
                  <a:pt x="726" y="95"/>
                  <a:pt x="726" y="95"/>
                </a:cubicBezTo>
                <a:cubicBezTo>
                  <a:pt x="726" y="48"/>
                  <a:pt x="726" y="48"/>
                  <a:pt x="726" y="48"/>
                </a:cubicBezTo>
                <a:cubicBezTo>
                  <a:pt x="726" y="48"/>
                  <a:pt x="726" y="46"/>
                  <a:pt x="727" y="43"/>
                </a:cubicBezTo>
                <a:cubicBezTo>
                  <a:pt x="731" y="34"/>
                  <a:pt x="741" y="15"/>
                  <a:pt x="772" y="15"/>
                </a:cubicBezTo>
                <a:cubicBezTo>
                  <a:pt x="772" y="15"/>
                  <a:pt x="773" y="15"/>
                  <a:pt x="774" y="15"/>
                </a:cubicBezTo>
                <a:cubicBezTo>
                  <a:pt x="813" y="16"/>
                  <a:pt x="817" y="47"/>
                  <a:pt x="817" y="48"/>
                </a:cubicBezTo>
                <a:cubicBezTo>
                  <a:pt x="817" y="106"/>
                  <a:pt x="817" y="106"/>
                  <a:pt x="817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6" y="106"/>
                  <a:pt x="816" y="106"/>
                  <a:pt x="816" y="107"/>
                </a:cubicBezTo>
                <a:cubicBezTo>
                  <a:pt x="816" y="112"/>
                  <a:pt x="816" y="112"/>
                  <a:pt x="816" y="112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16" y="115"/>
                  <a:pt x="816" y="115"/>
                  <a:pt x="816" y="115"/>
                </a:cubicBezTo>
                <a:cubicBezTo>
                  <a:pt x="835" y="115"/>
                  <a:pt x="835" y="115"/>
                  <a:pt x="835" y="115"/>
                </a:cubicBezTo>
                <a:cubicBezTo>
                  <a:pt x="843" y="115"/>
                  <a:pt x="843" y="115"/>
                  <a:pt x="843" y="115"/>
                </a:cubicBezTo>
                <a:cubicBezTo>
                  <a:pt x="844" y="115"/>
                  <a:pt x="844" y="115"/>
                  <a:pt x="844" y="115"/>
                </a:cubicBezTo>
                <a:cubicBezTo>
                  <a:pt x="844" y="107"/>
                  <a:pt x="844" y="107"/>
                  <a:pt x="844" y="107"/>
                </a:cubicBezTo>
                <a:cubicBezTo>
                  <a:pt x="844" y="106"/>
                  <a:pt x="844" y="106"/>
                  <a:pt x="843" y="10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83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46202" y="3753667"/>
            <a:ext cx="2643231" cy="184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1" y="5604842"/>
            <a:ext cx="12192000" cy="1267226"/>
          </a:xfrm>
          <a:prstGeom prst="rect">
            <a:avLst/>
          </a:prstGeom>
          <a:solidFill>
            <a:srgbClr val="A982E5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56" name="Group 55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82" name="Straight Connector 81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73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rple Stars - Copyrigh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01870E7-67C3-31B4-3763-30D7343FC40E}"/>
              </a:ext>
            </a:extLst>
          </p:cNvPr>
          <p:cNvSpPr/>
          <p:nvPr userDrawn="1"/>
        </p:nvSpPr>
        <p:spPr>
          <a:xfrm rot="10800000">
            <a:off x="-20412" y="-1"/>
            <a:ext cx="12212412" cy="6857999"/>
          </a:xfrm>
          <a:prstGeom prst="rect">
            <a:avLst/>
          </a:prstGeom>
          <a:gradFill flip="none" rotWithShape="1">
            <a:gsLst>
              <a:gs pos="0">
                <a:srgbClr val="471E68"/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 userDrawn="1"/>
        </p:nvSpPr>
        <p:spPr>
          <a:xfrm>
            <a:off x="6748081" y="-430916"/>
            <a:ext cx="5251989" cy="5251985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5839308" y="2160997"/>
            <a:ext cx="6426924" cy="3437653"/>
            <a:chOff x="5839308" y="2150949"/>
            <a:chExt cx="6426924" cy="3437653"/>
          </a:xfrm>
        </p:grpSpPr>
        <p:sp>
          <p:nvSpPr>
            <p:cNvPr id="37" name="Rectangle 36"/>
            <p:cNvSpPr/>
            <p:nvPr userDrawn="1"/>
          </p:nvSpPr>
          <p:spPr>
            <a:xfrm>
              <a:off x="5839308" y="4986224"/>
              <a:ext cx="1118323" cy="5953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8411782" y="3743211"/>
              <a:ext cx="544513" cy="18383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l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987670" y="2154124"/>
              <a:ext cx="6278562" cy="3427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 userDrawn="1"/>
          </p:nvSpPr>
          <p:spPr bwMode="auto">
            <a:xfrm>
              <a:off x="6957632" y="2795474"/>
              <a:ext cx="430212" cy="2786062"/>
            </a:xfrm>
            <a:custGeom>
              <a:avLst/>
              <a:gdLst>
                <a:gd name="T0" fmla="*/ 264 w 271"/>
                <a:gd name="T1" fmla="*/ 330 h 1755"/>
                <a:gd name="T2" fmla="*/ 264 w 271"/>
                <a:gd name="T3" fmla="*/ 280 h 1755"/>
                <a:gd name="T4" fmla="*/ 264 w 271"/>
                <a:gd name="T5" fmla="*/ 115 h 1755"/>
                <a:gd name="T6" fmla="*/ 229 w 271"/>
                <a:gd name="T7" fmla="*/ 115 h 1755"/>
                <a:gd name="T8" fmla="*/ 229 w 271"/>
                <a:gd name="T9" fmla="*/ 16 h 1755"/>
                <a:gd name="T10" fmla="*/ 262 w 271"/>
                <a:gd name="T11" fmla="*/ 0 h 1755"/>
                <a:gd name="T12" fmla="*/ 179 w 271"/>
                <a:gd name="T13" fmla="*/ 0 h 1755"/>
                <a:gd name="T14" fmla="*/ 9 w 271"/>
                <a:gd name="T15" fmla="*/ 0 h 1755"/>
                <a:gd name="T16" fmla="*/ 42 w 271"/>
                <a:gd name="T17" fmla="*/ 16 h 1755"/>
                <a:gd name="T18" fmla="*/ 42 w 271"/>
                <a:gd name="T19" fmla="*/ 115 h 1755"/>
                <a:gd name="T20" fmla="*/ 9 w 271"/>
                <a:gd name="T21" fmla="*/ 115 h 1755"/>
                <a:gd name="T22" fmla="*/ 9 w 271"/>
                <a:gd name="T23" fmla="*/ 261 h 1755"/>
                <a:gd name="T24" fmla="*/ 9 w 271"/>
                <a:gd name="T25" fmla="*/ 330 h 1755"/>
                <a:gd name="T26" fmla="*/ 0 w 271"/>
                <a:gd name="T27" fmla="*/ 330 h 1755"/>
                <a:gd name="T28" fmla="*/ 0 w 271"/>
                <a:gd name="T29" fmla="*/ 483 h 1755"/>
                <a:gd name="T30" fmla="*/ 0 w 271"/>
                <a:gd name="T31" fmla="*/ 863 h 1755"/>
                <a:gd name="T32" fmla="*/ 0 w 271"/>
                <a:gd name="T33" fmla="*/ 903 h 1755"/>
                <a:gd name="T34" fmla="*/ 0 w 271"/>
                <a:gd name="T35" fmla="*/ 920 h 1755"/>
                <a:gd name="T36" fmla="*/ 0 w 271"/>
                <a:gd name="T37" fmla="*/ 1330 h 1755"/>
                <a:gd name="T38" fmla="*/ 0 w 271"/>
                <a:gd name="T39" fmla="*/ 1349 h 1755"/>
                <a:gd name="T40" fmla="*/ 0 w 271"/>
                <a:gd name="T41" fmla="*/ 1739 h 1755"/>
                <a:gd name="T42" fmla="*/ 0 w 271"/>
                <a:gd name="T43" fmla="*/ 1755 h 1755"/>
                <a:gd name="T44" fmla="*/ 271 w 271"/>
                <a:gd name="T45" fmla="*/ 1755 h 1755"/>
                <a:gd name="T46" fmla="*/ 271 w 271"/>
                <a:gd name="T47" fmla="*/ 1677 h 1755"/>
                <a:gd name="T48" fmla="*/ 271 w 271"/>
                <a:gd name="T49" fmla="*/ 1472 h 1755"/>
                <a:gd name="T50" fmla="*/ 271 w 271"/>
                <a:gd name="T51" fmla="*/ 1260 h 1755"/>
                <a:gd name="T52" fmla="*/ 271 w 271"/>
                <a:gd name="T53" fmla="*/ 1033 h 1755"/>
                <a:gd name="T54" fmla="*/ 271 w 271"/>
                <a:gd name="T55" fmla="*/ 847 h 1755"/>
                <a:gd name="T56" fmla="*/ 271 w 271"/>
                <a:gd name="T57" fmla="*/ 387 h 1755"/>
                <a:gd name="T58" fmla="*/ 271 w 271"/>
                <a:gd name="T59" fmla="*/ 365 h 1755"/>
                <a:gd name="T60" fmla="*/ 271 w 271"/>
                <a:gd name="T61" fmla="*/ 353 h 1755"/>
                <a:gd name="T62" fmla="*/ 271 w 271"/>
                <a:gd name="T63" fmla="*/ 330 h 1755"/>
                <a:gd name="T64" fmla="*/ 264 w 271"/>
                <a:gd name="T65" fmla="*/ 330 h 1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1755">
                  <a:moveTo>
                    <a:pt x="264" y="330"/>
                  </a:moveTo>
                  <a:lnTo>
                    <a:pt x="264" y="280"/>
                  </a:lnTo>
                  <a:lnTo>
                    <a:pt x="264" y="115"/>
                  </a:lnTo>
                  <a:lnTo>
                    <a:pt x="229" y="115"/>
                  </a:lnTo>
                  <a:lnTo>
                    <a:pt x="229" y="16"/>
                  </a:lnTo>
                  <a:lnTo>
                    <a:pt x="262" y="0"/>
                  </a:lnTo>
                  <a:lnTo>
                    <a:pt x="179" y="0"/>
                  </a:lnTo>
                  <a:lnTo>
                    <a:pt x="9" y="0"/>
                  </a:lnTo>
                  <a:lnTo>
                    <a:pt x="42" y="16"/>
                  </a:lnTo>
                  <a:lnTo>
                    <a:pt x="42" y="115"/>
                  </a:lnTo>
                  <a:lnTo>
                    <a:pt x="9" y="115"/>
                  </a:lnTo>
                  <a:lnTo>
                    <a:pt x="9" y="261"/>
                  </a:lnTo>
                  <a:lnTo>
                    <a:pt x="9" y="330"/>
                  </a:lnTo>
                  <a:lnTo>
                    <a:pt x="0" y="330"/>
                  </a:lnTo>
                  <a:lnTo>
                    <a:pt x="0" y="483"/>
                  </a:lnTo>
                  <a:lnTo>
                    <a:pt x="0" y="863"/>
                  </a:lnTo>
                  <a:lnTo>
                    <a:pt x="0" y="903"/>
                  </a:lnTo>
                  <a:lnTo>
                    <a:pt x="0" y="920"/>
                  </a:lnTo>
                  <a:lnTo>
                    <a:pt x="0" y="1330"/>
                  </a:lnTo>
                  <a:lnTo>
                    <a:pt x="0" y="1349"/>
                  </a:lnTo>
                  <a:lnTo>
                    <a:pt x="0" y="1739"/>
                  </a:lnTo>
                  <a:lnTo>
                    <a:pt x="0" y="1755"/>
                  </a:lnTo>
                  <a:lnTo>
                    <a:pt x="271" y="1755"/>
                  </a:lnTo>
                  <a:lnTo>
                    <a:pt x="271" y="1677"/>
                  </a:lnTo>
                  <a:lnTo>
                    <a:pt x="271" y="1472"/>
                  </a:lnTo>
                  <a:lnTo>
                    <a:pt x="271" y="1260"/>
                  </a:lnTo>
                  <a:lnTo>
                    <a:pt x="271" y="1033"/>
                  </a:lnTo>
                  <a:lnTo>
                    <a:pt x="271" y="847"/>
                  </a:lnTo>
                  <a:lnTo>
                    <a:pt x="271" y="387"/>
                  </a:lnTo>
                  <a:lnTo>
                    <a:pt x="271" y="365"/>
                  </a:lnTo>
                  <a:lnTo>
                    <a:pt x="271" y="353"/>
                  </a:lnTo>
                  <a:lnTo>
                    <a:pt x="271" y="330"/>
                  </a:lnTo>
                  <a:lnTo>
                    <a:pt x="264" y="330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6395657" y="4986224"/>
              <a:ext cx="176212" cy="231775"/>
            </a:xfrm>
            <a:custGeom>
              <a:avLst/>
              <a:gdLst>
                <a:gd name="T0" fmla="*/ 111 w 111"/>
                <a:gd name="T1" fmla="*/ 0 h 146"/>
                <a:gd name="T2" fmla="*/ 0 w 111"/>
                <a:gd name="T3" fmla="*/ 0 h 146"/>
                <a:gd name="T4" fmla="*/ 94 w 111"/>
                <a:gd name="T5" fmla="*/ 146 h 146"/>
                <a:gd name="T6" fmla="*/ 111 w 111"/>
                <a:gd name="T7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46">
                  <a:moveTo>
                    <a:pt x="111" y="0"/>
                  </a:moveTo>
                  <a:lnTo>
                    <a:pt x="0" y="0"/>
                  </a:lnTo>
                  <a:lnTo>
                    <a:pt x="94" y="14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/>
            </p:cNvSpPr>
            <p:nvPr userDrawn="1"/>
          </p:nvSpPr>
          <p:spPr bwMode="auto">
            <a:xfrm>
              <a:off x="7335457" y="5087824"/>
              <a:ext cx="101600" cy="493712"/>
            </a:xfrm>
            <a:custGeom>
              <a:avLst/>
              <a:gdLst>
                <a:gd name="T0" fmla="*/ 64 w 64"/>
                <a:gd name="T1" fmla="*/ 311 h 311"/>
                <a:gd name="T2" fmla="*/ 64 w 64"/>
                <a:gd name="T3" fmla="*/ 28 h 311"/>
                <a:gd name="T4" fmla="*/ 38 w 64"/>
                <a:gd name="T5" fmla="*/ 0 h 311"/>
                <a:gd name="T6" fmla="*/ 0 w 64"/>
                <a:gd name="T7" fmla="*/ 311 h 311"/>
                <a:gd name="T8" fmla="*/ 64 w 64"/>
                <a:gd name="T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11">
                  <a:moveTo>
                    <a:pt x="64" y="311"/>
                  </a:moveTo>
                  <a:lnTo>
                    <a:pt x="64" y="28"/>
                  </a:lnTo>
                  <a:lnTo>
                    <a:pt x="38" y="0"/>
                  </a:lnTo>
                  <a:lnTo>
                    <a:pt x="0" y="311"/>
                  </a:lnTo>
                  <a:lnTo>
                    <a:pt x="64" y="311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/>
            </p:cNvSpPr>
            <p:nvPr userDrawn="1"/>
          </p:nvSpPr>
          <p:spPr bwMode="auto">
            <a:xfrm>
              <a:off x="6103557" y="4424249"/>
              <a:ext cx="528637" cy="1157287"/>
            </a:xfrm>
            <a:custGeom>
              <a:avLst/>
              <a:gdLst>
                <a:gd name="T0" fmla="*/ 295 w 333"/>
                <a:gd name="T1" fmla="*/ 42 h 729"/>
                <a:gd name="T2" fmla="*/ 295 w 333"/>
                <a:gd name="T3" fmla="*/ 0 h 729"/>
                <a:gd name="T4" fmla="*/ 137 w 333"/>
                <a:gd name="T5" fmla="*/ 0 h 729"/>
                <a:gd name="T6" fmla="*/ 59 w 333"/>
                <a:gd name="T7" fmla="*/ 0 h 729"/>
                <a:gd name="T8" fmla="*/ 38 w 333"/>
                <a:gd name="T9" fmla="*/ 0 h 729"/>
                <a:gd name="T10" fmla="*/ 38 w 333"/>
                <a:gd name="T11" fmla="*/ 42 h 729"/>
                <a:gd name="T12" fmla="*/ 0 w 333"/>
                <a:gd name="T13" fmla="*/ 42 h 729"/>
                <a:gd name="T14" fmla="*/ 0 w 333"/>
                <a:gd name="T15" fmla="*/ 45 h 729"/>
                <a:gd name="T16" fmla="*/ 0 w 333"/>
                <a:gd name="T17" fmla="*/ 109 h 729"/>
                <a:gd name="T18" fmla="*/ 0 w 333"/>
                <a:gd name="T19" fmla="*/ 217 h 729"/>
                <a:gd name="T20" fmla="*/ 0 w 333"/>
                <a:gd name="T21" fmla="*/ 337 h 729"/>
                <a:gd name="T22" fmla="*/ 0 w 333"/>
                <a:gd name="T23" fmla="*/ 387 h 729"/>
                <a:gd name="T24" fmla="*/ 0 w 333"/>
                <a:gd name="T25" fmla="*/ 554 h 729"/>
                <a:gd name="T26" fmla="*/ 0 w 333"/>
                <a:gd name="T27" fmla="*/ 609 h 729"/>
                <a:gd name="T28" fmla="*/ 0 w 333"/>
                <a:gd name="T29" fmla="*/ 729 h 729"/>
                <a:gd name="T30" fmla="*/ 153 w 333"/>
                <a:gd name="T31" fmla="*/ 729 h 729"/>
                <a:gd name="T32" fmla="*/ 198 w 333"/>
                <a:gd name="T33" fmla="*/ 729 h 729"/>
                <a:gd name="T34" fmla="*/ 212 w 333"/>
                <a:gd name="T35" fmla="*/ 729 h 729"/>
                <a:gd name="T36" fmla="*/ 227 w 333"/>
                <a:gd name="T37" fmla="*/ 729 h 729"/>
                <a:gd name="T38" fmla="*/ 283 w 333"/>
                <a:gd name="T39" fmla="*/ 729 h 729"/>
                <a:gd name="T40" fmla="*/ 333 w 333"/>
                <a:gd name="T41" fmla="*/ 729 h 729"/>
                <a:gd name="T42" fmla="*/ 333 w 333"/>
                <a:gd name="T43" fmla="*/ 630 h 729"/>
                <a:gd name="T44" fmla="*/ 333 w 333"/>
                <a:gd name="T45" fmla="*/ 521 h 729"/>
                <a:gd name="T46" fmla="*/ 333 w 333"/>
                <a:gd name="T47" fmla="*/ 385 h 729"/>
                <a:gd name="T48" fmla="*/ 333 w 333"/>
                <a:gd name="T49" fmla="*/ 347 h 729"/>
                <a:gd name="T50" fmla="*/ 333 w 333"/>
                <a:gd name="T51" fmla="*/ 193 h 729"/>
                <a:gd name="T52" fmla="*/ 333 w 333"/>
                <a:gd name="T53" fmla="*/ 99 h 729"/>
                <a:gd name="T54" fmla="*/ 333 w 333"/>
                <a:gd name="T55" fmla="*/ 42 h 729"/>
                <a:gd name="T56" fmla="*/ 295 w 333"/>
                <a:gd name="T57" fmla="*/ 42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3" h="729">
                  <a:moveTo>
                    <a:pt x="295" y="42"/>
                  </a:moveTo>
                  <a:lnTo>
                    <a:pt x="295" y="0"/>
                  </a:lnTo>
                  <a:lnTo>
                    <a:pt x="137" y="0"/>
                  </a:lnTo>
                  <a:lnTo>
                    <a:pt x="59" y="0"/>
                  </a:lnTo>
                  <a:lnTo>
                    <a:pt x="38" y="0"/>
                  </a:lnTo>
                  <a:lnTo>
                    <a:pt x="38" y="42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109"/>
                  </a:lnTo>
                  <a:lnTo>
                    <a:pt x="0" y="217"/>
                  </a:lnTo>
                  <a:lnTo>
                    <a:pt x="0" y="337"/>
                  </a:lnTo>
                  <a:lnTo>
                    <a:pt x="0" y="387"/>
                  </a:lnTo>
                  <a:lnTo>
                    <a:pt x="0" y="554"/>
                  </a:lnTo>
                  <a:lnTo>
                    <a:pt x="0" y="609"/>
                  </a:lnTo>
                  <a:lnTo>
                    <a:pt x="0" y="729"/>
                  </a:lnTo>
                  <a:lnTo>
                    <a:pt x="153" y="729"/>
                  </a:lnTo>
                  <a:lnTo>
                    <a:pt x="198" y="729"/>
                  </a:lnTo>
                  <a:lnTo>
                    <a:pt x="212" y="729"/>
                  </a:lnTo>
                  <a:lnTo>
                    <a:pt x="227" y="729"/>
                  </a:lnTo>
                  <a:lnTo>
                    <a:pt x="283" y="729"/>
                  </a:lnTo>
                  <a:lnTo>
                    <a:pt x="333" y="729"/>
                  </a:lnTo>
                  <a:lnTo>
                    <a:pt x="333" y="630"/>
                  </a:lnTo>
                  <a:lnTo>
                    <a:pt x="333" y="521"/>
                  </a:lnTo>
                  <a:lnTo>
                    <a:pt x="333" y="385"/>
                  </a:lnTo>
                  <a:lnTo>
                    <a:pt x="333" y="347"/>
                  </a:lnTo>
                  <a:lnTo>
                    <a:pt x="333" y="193"/>
                  </a:lnTo>
                  <a:lnTo>
                    <a:pt x="333" y="99"/>
                  </a:lnTo>
                  <a:lnTo>
                    <a:pt x="333" y="42"/>
                  </a:lnTo>
                  <a:lnTo>
                    <a:pt x="295" y="42"/>
                  </a:lnTo>
                  <a:close/>
                </a:path>
              </a:pathLst>
            </a:custGeom>
            <a:solidFill>
              <a:srgbClr val="C4B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4"/>
            <p:cNvSpPr>
              <a:spLocks/>
            </p:cNvSpPr>
            <p:nvPr userDrawn="1"/>
          </p:nvSpPr>
          <p:spPr bwMode="auto">
            <a:xfrm>
              <a:off x="10375520" y="3806711"/>
              <a:ext cx="747712" cy="1774825"/>
            </a:xfrm>
            <a:custGeom>
              <a:avLst/>
              <a:gdLst>
                <a:gd name="T0" fmla="*/ 467 w 471"/>
                <a:gd name="T1" fmla="*/ 66 h 1118"/>
                <a:gd name="T2" fmla="*/ 462 w 471"/>
                <a:gd name="T3" fmla="*/ 66 h 1118"/>
                <a:gd name="T4" fmla="*/ 460 w 471"/>
                <a:gd name="T5" fmla="*/ 66 h 1118"/>
                <a:gd name="T6" fmla="*/ 419 w 471"/>
                <a:gd name="T7" fmla="*/ 66 h 1118"/>
                <a:gd name="T8" fmla="*/ 419 w 471"/>
                <a:gd name="T9" fmla="*/ 52 h 1118"/>
                <a:gd name="T10" fmla="*/ 419 w 471"/>
                <a:gd name="T11" fmla="*/ 0 h 1118"/>
                <a:gd name="T12" fmla="*/ 226 w 471"/>
                <a:gd name="T13" fmla="*/ 0 h 1118"/>
                <a:gd name="T14" fmla="*/ 136 w 471"/>
                <a:gd name="T15" fmla="*/ 0 h 1118"/>
                <a:gd name="T16" fmla="*/ 108 w 471"/>
                <a:gd name="T17" fmla="*/ 0 h 1118"/>
                <a:gd name="T18" fmla="*/ 52 w 471"/>
                <a:gd name="T19" fmla="*/ 0 h 1118"/>
                <a:gd name="T20" fmla="*/ 52 w 471"/>
                <a:gd name="T21" fmla="*/ 66 h 1118"/>
                <a:gd name="T22" fmla="*/ 0 w 471"/>
                <a:gd name="T23" fmla="*/ 66 h 1118"/>
                <a:gd name="T24" fmla="*/ 0 w 471"/>
                <a:gd name="T25" fmla="*/ 134 h 1118"/>
                <a:gd name="T26" fmla="*/ 0 w 471"/>
                <a:gd name="T27" fmla="*/ 288 h 1118"/>
                <a:gd name="T28" fmla="*/ 0 w 471"/>
                <a:gd name="T29" fmla="*/ 507 h 1118"/>
                <a:gd name="T30" fmla="*/ 0 w 471"/>
                <a:gd name="T31" fmla="*/ 781 h 1118"/>
                <a:gd name="T32" fmla="*/ 0 w 471"/>
                <a:gd name="T33" fmla="*/ 842 h 1118"/>
                <a:gd name="T34" fmla="*/ 0 w 471"/>
                <a:gd name="T35" fmla="*/ 1118 h 1118"/>
                <a:gd name="T36" fmla="*/ 21 w 471"/>
                <a:gd name="T37" fmla="*/ 1118 h 1118"/>
                <a:gd name="T38" fmla="*/ 250 w 471"/>
                <a:gd name="T39" fmla="*/ 1118 h 1118"/>
                <a:gd name="T40" fmla="*/ 448 w 471"/>
                <a:gd name="T41" fmla="*/ 1118 h 1118"/>
                <a:gd name="T42" fmla="*/ 471 w 471"/>
                <a:gd name="T43" fmla="*/ 1118 h 1118"/>
                <a:gd name="T44" fmla="*/ 471 w 471"/>
                <a:gd name="T45" fmla="*/ 1061 h 1118"/>
                <a:gd name="T46" fmla="*/ 471 w 471"/>
                <a:gd name="T47" fmla="*/ 1031 h 1118"/>
                <a:gd name="T48" fmla="*/ 471 w 471"/>
                <a:gd name="T49" fmla="*/ 792 h 1118"/>
                <a:gd name="T50" fmla="*/ 471 w 471"/>
                <a:gd name="T51" fmla="*/ 663 h 1118"/>
                <a:gd name="T52" fmla="*/ 471 w 471"/>
                <a:gd name="T53" fmla="*/ 415 h 1118"/>
                <a:gd name="T54" fmla="*/ 471 w 471"/>
                <a:gd name="T55" fmla="*/ 78 h 1118"/>
                <a:gd name="T56" fmla="*/ 471 w 471"/>
                <a:gd name="T57" fmla="*/ 66 h 1118"/>
                <a:gd name="T58" fmla="*/ 471 w 471"/>
                <a:gd name="T59" fmla="*/ 66 h 1118"/>
                <a:gd name="T60" fmla="*/ 467 w 471"/>
                <a:gd name="T61" fmla="*/ 66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1" h="1118">
                  <a:moveTo>
                    <a:pt x="467" y="66"/>
                  </a:moveTo>
                  <a:lnTo>
                    <a:pt x="462" y="66"/>
                  </a:lnTo>
                  <a:lnTo>
                    <a:pt x="460" y="66"/>
                  </a:lnTo>
                  <a:lnTo>
                    <a:pt x="419" y="66"/>
                  </a:lnTo>
                  <a:lnTo>
                    <a:pt x="419" y="52"/>
                  </a:lnTo>
                  <a:lnTo>
                    <a:pt x="419" y="0"/>
                  </a:lnTo>
                  <a:lnTo>
                    <a:pt x="226" y="0"/>
                  </a:lnTo>
                  <a:lnTo>
                    <a:pt x="136" y="0"/>
                  </a:lnTo>
                  <a:lnTo>
                    <a:pt x="108" y="0"/>
                  </a:lnTo>
                  <a:lnTo>
                    <a:pt x="52" y="0"/>
                  </a:lnTo>
                  <a:lnTo>
                    <a:pt x="52" y="66"/>
                  </a:lnTo>
                  <a:lnTo>
                    <a:pt x="0" y="66"/>
                  </a:lnTo>
                  <a:lnTo>
                    <a:pt x="0" y="134"/>
                  </a:lnTo>
                  <a:lnTo>
                    <a:pt x="0" y="288"/>
                  </a:lnTo>
                  <a:lnTo>
                    <a:pt x="0" y="507"/>
                  </a:lnTo>
                  <a:lnTo>
                    <a:pt x="0" y="781"/>
                  </a:lnTo>
                  <a:lnTo>
                    <a:pt x="0" y="842"/>
                  </a:lnTo>
                  <a:lnTo>
                    <a:pt x="0" y="1118"/>
                  </a:lnTo>
                  <a:lnTo>
                    <a:pt x="21" y="1118"/>
                  </a:lnTo>
                  <a:lnTo>
                    <a:pt x="250" y="1118"/>
                  </a:lnTo>
                  <a:lnTo>
                    <a:pt x="448" y="1118"/>
                  </a:lnTo>
                  <a:lnTo>
                    <a:pt x="471" y="1118"/>
                  </a:lnTo>
                  <a:lnTo>
                    <a:pt x="471" y="1061"/>
                  </a:lnTo>
                  <a:lnTo>
                    <a:pt x="471" y="1031"/>
                  </a:lnTo>
                  <a:lnTo>
                    <a:pt x="471" y="792"/>
                  </a:lnTo>
                  <a:lnTo>
                    <a:pt x="471" y="663"/>
                  </a:lnTo>
                  <a:lnTo>
                    <a:pt x="471" y="415"/>
                  </a:lnTo>
                  <a:lnTo>
                    <a:pt x="471" y="78"/>
                  </a:lnTo>
                  <a:lnTo>
                    <a:pt x="471" y="66"/>
                  </a:lnTo>
                  <a:lnTo>
                    <a:pt x="471" y="66"/>
                  </a:lnTo>
                  <a:lnTo>
                    <a:pt x="467" y="66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 userDrawn="1"/>
          </p:nvSpPr>
          <p:spPr bwMode="auto">
            <a:xfrm>
              <a:off x="7257670" y="4198824"/>
              <a:ext cx="571500" cy="1382712"/>
            </a:xfrm>
            <a:custGeom>
              <a:avLst/>
              <a:gdLst>
                <a:gd name="T0" fmla="*/ 313 w 360"/>
                <a:gd name="T1" fmla="*/ 81 h 871"/>
                <a:gd name="T2" fmla="*/ 224 w 360"/>
                <a:gd name="T3" fmla="*/ 26 h 871"/>
                <a:gd name="T4" fmla="*/ 179 w 360"/>
                <a:gd name="T5" fmla="*/ 0 h 871"/>
                <a:gd name="T6" fmla="*/ 132 w 360"/>
                <a:gd name="T7" fmla="*/ 29 h 871"/>
                <a:gd name="T8" fmla="*/ 47 w 360"/>
                <a:gd name="T9" fmla="*/ 81 h 871"/>
                <a:gd name="T10" fmla="*/ 47 w 360"/>
                <a:gd name="T11" fmla="*/ 81 h 871"/>
                <a:gd name="T12" fmla="*/ 0 w 360"/>
                <a:gd name="T13" fmla="*/ 81 h 871"/>
                <a:gd name="T14" fmla="*/ 0 w 360"/>
                <a:gd name="T15" fmla="*/ 192 h 871"/>
                <a:gd name="T16" fmla="*/ 0 w 360"/>
                <a:gd name="T17" fmla="*/ 255 h 871"/>
                <a:gd name="T18" fmla="*/ 0 w 360"/>
                <a:gd name="T19" fmla="*/ 409 h 871"/>
                <a:gd name="T20" fmla="*/ 0 w 360"/>
                <a:gd name="T21" fmla="*/ 501 h 871"/>
                <a:gd name="T22" fmla="*/ 0 w 360"/>
                <a:gd name="T23" fmla="*/ 633 h 871"/>
                <a:gd name="T24" fmla="*/ 0 w 360"/>
                <a:gd name="T25" fmla="*/ 708 h 871"/>
                <a:gd name="T26" fmla="*/ 0 w 360"/>
                <a:gd name="T27" fmla="*/ 741 h 871"/>
                <a:gd name="T28" fmla="*/ 0 w 360"/>
                <a:gd name="T29" fmla="*/ 850 h 871"/>
                <a:gd name="T30" fmla="*/ 0 w 360"/>
                <a:gd name="T31" fmla="*/ 871 h 871"/>
                <a:gd name="T32" fmla="*/ 54 w 360"/>
                <a:gd name="T33" fmla="*/ 871 h 871"/>
                <a:gd name="T34" fmla="*/ 179 w 360"/>
                <a:gd name="T35" fmla="*/ 871 h 871"/>
                <a:gd name="T36" fmla="*/ 181 w 360"/>
                <a:gd name="T37" fmla="*/ 871 h 871"/>
                <a:gd name="T38" fmla="*/ 342 w 360"/>
                <a:gd name="T39" fmla="*/ 871 h 871"/>
                <a:gd name="T40" fmla="*/ 360 w 360"/>
                <a:gd name="T41" fmla="*/ 871 h 871"/>
                <a:gd name="T42" fmla="*/ 360 w 360"/>
                <a:gd name="T43" fmla="*/ 668 h 871"/>
                <a:gd name="T44" fmla="*/ 360 w 360"/>
                <a:gd name="T45" fmla="*/ 614 h 871"/>
                <a:gd name="T46" fmla="*/ 360 w 360"/>
                <a:gd name="T47" fmla="*/ 453 h 871"/>
                <a:gd name="T48" fmla="*/ 360 w 360"/>
                <a:gd name="T49" fmla="*/ 276 h 871"/>
                <a:gd name="T50" fmla="*/ 360 w 360"/>
                <a:gd name="T51" fmla="*/ 182 h 871"/>
                <a:gd name="T52" fmla="*/ 360 w 360"/>
                <a:gd name="T53" fmla="*/ 100 h 871"/>
                <a:gd name="T54" fmla="*/ 360 w 360"/>
                <a:gd name="T55" fmla="*/ 81 h 871"/>
                <a:gd name="T56" fmla="*/ 313 w 360"/>
                <a:gd name="T57" fmla="*/ 8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0" h="871">
                  <a:moveTo>
                    <a:pt x="313" y="81"/>
                  </a:moveTo>
                  <a:lnTo>
                    <a:pt x="224" y="26"/>
                  </a:lnTo>
                  <a:lnTo>
                    <a:pt x="179" y="0"/>
                  </a:lnTo>
                  <a:lnTo>
                    <a:pt x="132" y="29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0" y="81"/>
                  </a:lnTo>
                  <a:lnTo>
                    <a:pt x="0" y="192"/>
                  </a:lnTo>
                  <a:lnTo>
                    <a:pt x="0" y="255"/>
                  </a:lnTo>
                  <a:lnTo>
                    <a:pt x="0" y="409"/>
                  </a:lnTo>
                  <a:lnTo>
                    <a:pt x="0" y="501"/>
                  </a:lnTo>
                  <a:lnTo>
                    <a:pt x="0" y="633"/>
                  </a:lnTo>
                  <a:lnTo>
                    <a:pt x="0" y="708"/>
                  </a:lnTo>
                  <a:lnTo>
                    <a:pt x="0" y="741"/>
                  </a:lnTo>
                  <a:lnTo>
                    <a:pt x="0" y="850"/>
                  </a:lnTo>
                  <a:lnTo>
                    <a:pt x="0" y="871"/>
                  </a:lnTo>
                  <a:lnTo>
                    <a:pt x="54" y="871"/>
                  </a:lnTo>
                  <a:lnTo>
                    <a:pt x="179" y="871"/>
                  </a:lnTo>
                  <a:lnTo>
                    <a:pt x="181" y="871"/>
                  </a:lnTo>
                  <a:lnTo>
                    <a:pt x="342" y="871"/>
                  </a:lnTo>
                  <a:lnTo>
                    <a:pt x="360" y="871"/>
                  </a:lnTo>
                  <a:lnTo>
                    <a:pt x="360" y="668"/>
                  </a:lnTo>
                  <a:lnTo>
                    <a:pt x="360" y="614"/>
                  </a:lnTo>
                  <a:lnTo>
                    <a:pt x="360" y="453"/>
                  </a:lnTo>
                  <a:lnTo>
                    <a:pt x="360" y="276"/>
                  </a:lnTo>
                  <a:lnTo>
                    <a:pt x="360" y="182"/>
                  </a:lnTo>
                  <a:lnTo>
                    <a:pt x="360" y="100"/>
                  </a:lnTo>
                  <a:lnTo>
                    <a:pt x="360" y="81"/>
                  </a:lnTo>
                  <a:lnTo>
                    <a:pt x="313" y="81"/>
                  </a:lnTo>
                  <a:close/>
                </a:path>
              </a:pathLst>
            </a:custGeom>
            <a:solidFill>
              <a:srgbClr val="784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"/>
            <p:cNvSpPr>
              <a:spLocks/>
            </p:cNvSpPr>
            <p:nvPr userDrawn="1"/>
          </p:nvSpPr>
          <p:spPr bwMode="auto">
            <a:xfrm>
              <a:off x="8918195" y="4446474"/>
              <a:ext cx="127000" cy="330200"/>
            </a:xfrm>
            <a:custGeom>
              <a:avLst/>
              <a:gdLst>
                <a:gd name="T0" fmla="*/ 0 w 80"/>
                <a:gd name="T1" fmla="*/ 130 h 208"/>
                <a:gd name="T2" fmla="*/ 80 w 80"/>
                <a:gd name="T3" fmla="*/ 208 h 208"/>
                <a:gd name="T4" fmla="*/ 80 w 80"/>
                <a:gd name="T5" fmla="*/ 123 h 208"/>
                <a:gd name="T6" fmla="*/ 7 w 80"/>
                <a:gd name="T7" fmla="*/ 128 h 208"/>
                <a:gd name="T8" fmla="*/ 80 w 80"/>
                <a:gd name="T9" fmla="*/ 123 h 208"/>
                <a:gd name="T10" fmla="*/ 80 w 80"/>
                <a:gd name="T11" fmla="*/ 0 h 208"/>
                <a:gd name="T12" fmla="*/ 0 w 80"/>
                <a:gd name="T13" fmla="*/ 130 h 208"/>
                <a:gd name="T14" fmla="*/ 0 w 80"/>
                <a:gd name="T15" fmla="*/ 13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08">
                  <a:moveTo>
                    <a:pt x="0" y="130"/>
                  </a:moveTo>
                  <a:lnTo>
                    <a:pt x="80" y="208"/>
                  </a:lnTo>
                  <a:lnTo>
                    <a:pt x="80" y="123"/>
                  </a:lnTo>
                  <a:lnTo>
                    <a:pt x="7" y="128"/>
                  </a:lnTo>
                  <a:lnTo>
                    <a:pt x="80" y="123"/>
                  </a:lnTo>
                  <a:lnTo>
                    <a:pt x="80" y="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4"/>
            <p:cNvSpPr>
              <a:spLocks/>
            </p:cNvSpPr>
            <p:nvPr userDrawn="1"/>
          </p:nvSpPr>
          <p:spPr bwMode="auto">
            <a:xfrm>
              <a:off x="11153395" y="2982799"/>
              <a:ext cx="385762" cy="2598737"/>
            </a:xfrm>
            <a:custGeom>
              <a:avLst/>
              <a:gdLst>
                <a:gd name="T0" fmla="*/ 97 w 103"/>
                <a:gd name="T1" fmla="*/ 119 h 694"/>
                <a:gd name="T2" fmla="*/ 97 w 103"/>
                <a:gd name="T3" fmla="*/ 104 h 694"/>
                <a:gd name="T4" fmla="*/ 97 w 103"/>
                <a:gd name="T5" fmla="*/ 71 h 694"/>
                <a:gd name="T6" fmla="*/ 90 w 103"/>
                <a:gd name="T7" fmla="*/ 71 h 694"/>
                <a:gd name="T8" fmla="*/ 90 w 103"/>
                <a:gd name="T9" fmla="*/ 38 h 694"/>
                <a:gd name="T10" fmla="*/ 73 w 103"/>
                <a:gd name="T11" fmla="*/ 38 h 694"/>
                <a:gd name="T12" fmla="*/ 73 w 103"/>
                <a:gd name="T13" fmla="*/ 21 h 694"/>
                <a:gd name="T14" fmla="*/ 70 w 103"/>
                <a:gd name="T15" fmla="*/ 19 h 694"/>
                <a:gd name="T16" fmla="*/ 70 w 103"/>
                <a:gd name="T17" fmla="*/ 19 h 694"/>
                <a:gd name="T18" fmla="*/ 70 w 103"/>
                <a:gd name="T19" fmla="*/ 4 h 694"/>
                <a:gd name="T20" fmla="*/ 51 w 103"/>
                <a:gd name="T21" fmla="*/ 0 h 694"/>
                <a:gd name="T22" fmla="*/ 32 w 103"/>
                <a:gd name="T23" fmla="*/ 4 h 694"/>
                <a:gd name="T24" fmla="*/ 32 w 103"/>
                <a:gd name="T25" fmla="*/ 19 h 694"/>
                <a:gd name="T26" fmla="*/ 32 w 103"/>
                <a:gd name="T27" fmla="*/ 19 h 694"/>
                <a:gd name="T28" fmla="*/ 30 w 103"/>
                <a:gd name="T29" fmla="*/ 21 h 694"/>
                <a:gd name="T30" fmla="*/ 30 w 103"/>
                <a:gd name="T31" fmla="*/ 38 h 694"/>
                <a:gd name="T32" fmla="*/ 13 w 103"/>
                <a:gd name="T33" fmla="*/ 38 h 694"/>
                <a:gd name="T34" fmla="*/ 12 w 103"/>
                <a:gd name="T35" fmla="*/ 38 h 694"/>
                <a:gd name="T36" fmla="*/ 12 w 103"/>
                <a:gd name="T37" fmla="*/ 71 h 694"/>
                <a:gd name="T38" fmla="*/ 6 w 103"/>
                <a:gd name="T39" fmla="*/ 71 h 694"/>
                <a:gd name="T40" fmla="*/ 6 w 103"/>
                <a:gd name="T41" fmla="*/ 97 h 694"/>
                <a:gd name="T42" fmla="*/ 6 w 103"/>
                <a:gd name="T43" fmla="*/ 119 h 694"/>
                <a:gd name="T44" fmla="*/ 0 w 103"/>
                <a:gd name="T45" fmla="*/ 119 h 694"/>
                <a:gd name="T46" fmla="*/ 0 w 103"/>
                <a:gd name="T47" fmla="*/ 137 h 694"/>
                <a:gd name="T48" fmla="*/ 0 w 103"/>
                <a:gd name="T49" fmla="*/ 147 h 694"/>
                <a:gd name="T50" fmla="*/ 0 w 103"/>
                <a:gd name="T51" fmla="*/ 179 h 694"/>
                <a:gd name="T52" fmla="*/ 0 w 103"/>
                <a:gd name="T53" fmla="*/ 321 h 694"/>
                <a:gd name="T54" fmla="*/ 0 w 103"/>
                <a:gd name="T55" fmla="*/ 450 h 694"/>
                <a:gd name="T56" fmla="*/ 0 w 103"/>
                <a:gd name="T57" fmla="*/ 504 h 694"/>
                <a:gd name="T58" fmla="*/ 0 w 103"/>
                <a:gd name="T59" fmla="*/ 515 h 694"/>
                <a:gd name="T60" fmla="*/ 0 w 103"/>
                <a:gd name="T61" fmla="*/ 526 h 694"/>
                <a:gd name="T62" fmla="*/ 0 w 103"/>
                <a:gd name="T63" fmla="*/ 694 h 694"/>
                <a:gd name="T64" fmla="*/ 10 w 103"/>
                <a:gd name="T65" fmla="*/ 694 h 694"/>
                <a:gd name="T66" fmla="*/ 19 w 103"/>
                <a:gd name="T67" fmla="*/ 694 h 694"/>
                <a:gd name="T68" fmla="*/ 42 w 103"/>
                <a:gd name="T69" fmla="*/ 694 h 694"/>
                <a:gd name="T70" fmla="*/ 60 w 103"/>
                <a:gd name="T71" fmla="*/ 694 h 694"/>
                <a:gd name="T72" fmla="*/ 103 w 103"/>
                <a:gd name="T73" fmla="*/ 694 h 694"/>
                <a:gd name="T74" fmla="*/ 103 w 103"/>
                <a:gd name="T75" fmla="*/ 685 h 694"/>
                <a:gd name="T76" fmla="*/ 103 w 103"/>
                <a:gd name="T77" fmla="*/ 576 h 694"/>
                <a:gd name="T78" fmla="*/ 103 w 103"/>
                <a:gd name="T79" fmla="*/ 485 h 694"/>
                <a:gd name="T80" fmla="*/ 103 w 103"/>
                <a:gd name="T81" fmla="*/ 450 h 694"/>
                <a:gd name="T82" fmla="*/ 103 w 103"/>
                <a:gd name="T83" fmla="*/ 349 h 694"/>
                <a:gd name="T84" fmla="*/ 103 w 103"/>
                <a:gd name="T85" fmla="*/ 328 h 694"/>
                <a:gd name="T86" fmla="*/ 103 w 103"/>
                <a:gd name="T87" fmla="*/ 147 h 694"/>
                <a:gd name="T88" fmla="*/ 103 w 103"/>
                <a:gd name="T89" fmla="*/ 124 h 694"/>
                <a:gd name="T90" fmla="*/ 103 w 103"/>
                <a:gd name="T91" fmla="*/ 119 h 694"/>
                <a:gd name="T92" fmla="*/ 97 w 103"/>
                <a:gd name="T93" fmla="*/ 11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694">
                  <a:moveTo>
                    <a:pt x="97" y="119"/>
                  </a:moveTo>
                  <a:cubicBezTo>
                    <a:pt x="97" y="104"/>
                    <a:pt x="97" y="104"/>
                    <a:pt x="97" y="104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0" y="71"/>
                    <a:pt x="90" y="71"/>
                    <a:pt x="90" y="71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2" y="20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4"/>
                    <a:pt x="65" y="0"/>
                    <a:pt x="51" y="0"/>
                  </a:cubicBezTo>
                  <a:cubicBezTo>
                    <a:pt x="37" y="0"/>
                    <a:pt x="32" y="4"/>
                    <a:pt x="32" y="4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30" y="20"/>
                    <a:pt x="30" y="21"/>
                    <a:pt x="30" y="21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321"/>
                    <a:pt x="0" y="321"/>
                    <a:pt x="0" y="321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5"/>
                    <a:pt x="0" y="515"/>
                    <a:pt x="0" y="515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694"/>
                    <a:pt x="0" y="694"/>
                    <a:pt x="0" y="694"/>
                  </a:cubicBezTo>
                  <a:cubicBezTo>
                    <a:pt x="10" y="694"/>
                    <a:pt x="10" y="694"/>
                    <a:pt x="10" y="694"/>
                  </a:cubicBezTo>
                  <a:cubicBezTo>
                    <a:pt x="19" y="694"/>
                    <a:pt x="19" y="694"/>
                    <a:pt x="19" y="694"/>
                  </a:cubicBezTo>
                  <a:cubicBezTo>
                    <a:pt x="42" y="694"/>
                    <a:pt x="42" y="694"/>
                    <a:pt x="42" y="694"/>
                  </a:cubicBezTo>
                  <a:cubicBezTo>
                    <a:pt x="60" y="694"/>
                    <a:pt x="60" y="694"/>
                    <a:pt x="60" y="694"/>
                  </a:cubicBezTo>
                  <a:cubicBezTo>
                    <a:pt x="103" y="694"/>
                    <a:pt x="103" y="694"/>
                    <a:pt x="103" y="694"/>
                  </a:cubicBezTo>
                  <a:cubicBezTo>
                    <a:pt x="103" y="685"/>
                    <a:pt x="103" y="685"/>
                    <a:pt x="103" y="685"/>
                  </a:cubicBezTo>
                  <a:cubicBezTo>
                    <a:pt x="103" y="576"/>
                    <a:pt x="103" y="576"/>
                    <a:pt x="103" y="576"/>
                  </a:cubicBezTo>
                  <a:cubicBezTo>
                    <a:pt x="103" y="485"/>
                    <a:pt x="103" y="485"/>
                    <a:pt x="103" y="485"/>
                  </a:cubicBezTo>
                  <a:cubicBezTo>
                    <a:pt x="103" y="450"/>
                    <a:pt x="103" y="450"/>
                    <a:pt x="103" y="450"/>
                  </a:cubicBezTo>
                  <a:cubicBezTo>
                    <a:pt x="103" y="349"/>
                    <a:pt x="103" y="349"/>
                    <a:pt x="103" y="349"/>
                  </a:cubicBezTo>
                  <a:cubicBezTo>
                    <a:pt x="103" y="328"/>
                    <a:pt x="103" y="328"/>
                    <a:pt x="103" y="328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03" y="124"/>
                    <a:pt x="103" y="124"/>
                    <a:pt x="103" y="124"/>
                  </a:cubicBezTo>
                  <a:cubicBezTo>
                    <a:pt x="103" y="119"/>
                    <a:pt x="103" y="119"/>
                    <a:pt x="103" y="119"/>
                  </a:cubicBezTo>
                  <a:lnTo>
                    <a:pt x="97" y="119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6"/>
            <p:cNvSpPr>
              <a:spLocks/>
            </p:cNvSpPr>
            <p:nvPr userDrawn="1"/>
          </p:nvSpPr>
          <p:spPr bwMode="auto">
            <a:xfrm>
              <a:off x="8922957" y="3371736"/>
              <a:ext cx="490537" cy="2209800"/>
            </a:xfrm>
            <a:custGeom>
              <a:avLst/>
              <a:gdLst>
                <a:gd name="T0" fmla="*/ 276 w 309"/>
                <a:gd name="T1" fmla="*/ 512 h 1392"/>
                <a:gd name="T2" fmla="*/ 276 w 309"/>
                <a:gd name="T3" fmla="*/ 399 h 1392"/>
                <a:gd name="T4" fmla="*/ 245 w 309"/>
                <a:gd name="T5" fmla="*/ 399 h 1392"/>
                <a:gd name="T6" fmla="*/ 245 w 309"/>
                <a:gd name="T7" fmla="*/ 328 h 1392"/>
                <a:gd name="T8" fmla="*/ 245 w 309"/>
                <a:gd name="T9" fmla="*/ 323 h 1392"/>
                <a:gd name="T10" fmla="*/ 245 w 309"/>
                <a:gd name="T11" fmla="*/ 146 h 1392"/>
                <a:gd name="T12" fmla="*/ 245 w 309"/>
                <a:gd name="T13" fmla="*/ 40 h 1392"/>
                <a:gd name="T14" fmla="*/ 231 w 309"/>
                <a:gd name="T15" fmla="*/ 40 h 1392"/>
                <a:gd name="T16" fmla="*/ 186 w 309"/>
                <a:gd name="T17" fmla="*/ 40 h 1392"/>
                <a:gd name="T18" fmla="*/ 186 w 309"/>
                <a:gd name="T19" fmla="*/ 26 h 1392"/>
                <a:gd name="T20" fmla="*/ 179 w 309"/>
                <a:gd name="T21" fmla="*/ 26 h 1392"/>
                <a:gd name="T22" fmla="*/ 179 w 309"/>
                <a:gd name="T23" fmla="*/ 0 h 1392"/>
                <a:gd name="T24" fmla="*/ 129 w 309"/>
                <a:gd name="T25" fmla="*/ 0 h 1392"/>
                <a:gd name="T26" fmla="*/ 129 w 309"/>
                <a:gd name="T27" fmla="*/ 26 h 1392"/>
                <a:gd name="T28" fmla="*/ 122 w 309"/>
                <a:gd name="T29" fmla="*/ 26 h 1392"/>
                <a:gd name="T30" fmla="*/ 122 w 309"/>
                <a:gd name="T31" fmla="*/ 40 h 1392"/>
                <a:gd name="T32" fmla="*/ 63 w 309"/>
                <a:gd name="T33" fmla="*/ 40 h 1392"/>
                <a:gd name="T34" fmla="*/ 63 w 309"/>
                <a:gd name="T35" fmla="*/ 49 h 1392"/>
                <a:gd name="T36" fmla="*/ 63 w 309"/>
                <a:gd name="T37" fmla="*/ 49 h 1392"/>
                <a:gd name="T38" fmla="*/ 63 w 309"/>
                <a:gd name="T39" fmla="*/ 142 h 1392"/>
                <a:gd name="T40" fmla="*/ 63 w 309"/>
                <a:gd name="T41" fmla="*/ 146 h 1392"/>
                <a:gd name="T42" fmla="*/ 63 w 309"/>
                <a:gd name="T43" fmla="*/ 328 h 1392"/>
                <a:gd name="T44" fmla="*/ 63 w 309"/>
                <a:gd name="T45" fmla="*/ 399 h 1392"/>
                <a:gd name="T46" fmla="*/ 33 w 309"/>
                <a:gd name="T47" fmla="*/ 399 h 1392"/>
                <a:gd name="T48" fmla="*/ 33 w 309"/>
                <a:gd name="T49" fmla="*/ 413 h 1392"/>
                <a:gd name="T50" fmla="*/ 33 w 309"/>
                <a:gd name="T51" fmla="*/ 512 h 1392"/>
                <a:gd name="T52" fmla="*/ 0 w 309"/>
                <a:gd name="T53" fmla="*/ 512 h 1392"/>
                <a:gd name="T54" fmla="*/ 0 w 309"/>
                <a:gd name="T55" fmla="*/ 543 h 1392"/>
                <a:gd name="T56" fmla="*/ 0 w 309"/>
                <a:gd name="T57" fmla="*/ 672 h 1392"/>
                <a:gd name="T58" fmla="*/ 0 w 309"/>
                <a:gd name="T59" fmla="*/ 946 h 1392"/>
                <a:gd name="T60" fmla="*/ 0 w 309"/>
                <a:gd name="T61" fmla="*/ 1326 h 1392"/>
                <a:gd name="T62" fmla="*/ 0 w 309"/>
                <a:gd name="T63" fmla="*/ 1392 h 1392"/>
                <a:gd name="T64" fmla="*/ 23 w 309"/>
                <a:gd name="T65" fmla="*/ 1392 h 1392"/>
                <a:gd name="T66" fmla="*/ 33 w 309"/>
                <a:gd name="T67" fmla="*/ 1392 h 1392"/>
                <a:gd name="T68" fmla="*/ 37 w 309"/>
                <a:gd name="T69" fmla="*/ 1392 h 1392"/>
                <a:gd name="T70" fmla="*/ 61 w 309"/>
                <a:gd name="T71" fmla="*/ 1392 h 1392"/>
                <a:gd name="T72" fmla="*/ 63 w 309"/>
                <a:gd name="T73" fmla="*/ 1392 h 1392"/>
                <a:gd name="T74" fmla="*/ 122 w 309"/>
                <a:gd name="T75" fmla="*/ 1392 h 1392"/>
                <a:gd name="T76" fmla="*/ 186 w 309"/>
                <a:gd name="T77" fmla="*/ 1392 h 1392"/>
                <a:gd name="T78" fmla="*/ 245 w 309"/>
                <a:gd name="T79" fmla="*/ 1392 h 1392"/>
                <a:gd name="T80" fmla="*/ 276 w 309"/>
                <a:gd name="T81" fmla="*/ 1392 h 1392"/>
                <a:gd name="T82" fmla="*/ 309 w 309"/>
                <a:gd name="T83" fmla="*/ 1392 h 1392"/>
                <a:gd name="T84" fmla="*/ 309 w 309"/>
                <a:gd name="T85" fmla="*/ 1298 h 1392"/>
                <a:gd name="T86" fmla="*/ 309 w 309"/>
                <a:gd name="T87" fmla="*/ 986 h 1392"/>
                <a:gd name="T88" fmla="*/ 309 w 309"/>
                <a:gd name="T89" fmla="*/ 946 h 1392"/>
                <a:gd name="T90" fmla="*/ 309 w 309"/>
                <a:gd name="T91" fmla="*/ 908 h 1392"/>
                <a:gd name="T92" fmla="*/ 309 w 309"/>
                <a:gd name="T93" fmla="*/ 562 h 1392"/>
                <a:gd name="T94" fmla="*/ 309 w 309"/>
                <a:gd name="T95" fmla="*/ 512 h 1392"/>
                <a:gd name="T96" fmla="*/ 276 w 309"/>
                <a:gd name="T97" fmla="*/ 512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9" h="1392">
                  <a:moveTo>
                    <a:pt x="276" y="512"/>
                  </a:moveTo>
                  <a:lnTo>
                    <a:pt x="276" y="399"/>
                  </a:lnTo>
                  <a:lnTo>
                    <a:pt x="245" y="399"/>
                  </a:lnTo>
                  <a:lnTo>
                    <a:pt x="245" y="328"/>
                  </a:lnTo>
                  <a:lnTo>
                    <a:pt x="245" y="323"/>
                  </a:lnTo>
                  <a:lnTo>
                    <a:pt x="245" y="146"/>
                  </a:lnTo>
                  <a:lnTo>
                    <a:pt x="245" y="40"/>
                  </a:lnTo>
                  <a:lnTo>
                    <a:pt x="231" y="40"/>
                  </a:lnTo>
                  <a:lnTo>
                    <a:pt x="186" y="40"/>
                  </a:lnTo>
                  <a:lnTo>
                    <a:pt x="186" y="26"/>
                  </a:lnTo>
                  <a:lnTo>
                    <a:pt x="179" y="26"/>
                  </a:lnTo>
                  <a:lnTo>
                    <a:pt x="179" y="0"/>
                  </a:lnTo>
                  <a:lnTo>
                    <a:pt x="129" y="0"/>
                  </a:lnTo>
                  <a:lnTo>
                    <a:pt x="129" y="26"/>
                  </a:lnTo>
                  <a:lnTo>
                    <a:pt x="122" y="26"/>
                  </a:lnTo>
                  <a:lnTo>
                    <a:pt x="122" y="40"/>
                  </a:lnTo>
                  <a:lnTo>
                    <a:pt x="63" y="40"/>
                  </a:lnTo>
                  <a:lnTo>
                    <a:pt x="63" y="49"/>
                  </a:lnTo>
                  <a:lnTo>
                    <a:pt x="63" y="49"/>
                  </a:lnTo>
                  <a:lnTo>
                    <a:pt x="63" y="142"/>
                  </a:lnTo>
                  <a:lnTo>
                    <a:pt x="63" y="146"/>
                  </a:lnTo>
                  <a:lnTo>
                    <a:pt x="63" y="328"/>
                  </a:lnTo>
                  <a:lnTo>
                    <a:pt x="63" y="399"/>
                  </a:lnTo>
                  <a:lnTo>
                    <a:pt x="33" y="399"/>
                  </a:lnTo>
                  <a:lnTo>
                    <a:pt x="33" y="413"/>
                  </a:lnTo>
                  <a:lnTo>
                    <a:pt x="33" y="512"/>
                  </a:lnTo>
                  <a:lnTo>
                    <a:pt x="0" y="512"/>
                  </a:lnTo>
                  <a:lnTo>
                    <a:pt x="0" y="543"/>
                  </a:lnTo>
                  <a:lnTo>
                    <a:pt x="0" y="672"/>
                  </a:lnTo>
                  <a:lnTo>
                    <a:pt x="0" y="946"/>
                  </a:lnTo>
                  <a:lnTo>
                    <a:pt x="0" y="1326"/>
                  </a:lnTo>
                  <a:lnTo>
                    <a:pt x="0" y="1392"/>
                  </a:lnTo>
                  <a:lnTo>
                    <a:pt x="23" y="1392"/>
                  </a:lnTo>
                  <a:lnTo>
                    <a:pt x="33" y="1392"/>
                  </a:lnTo>
                  <a:lnTo>
                    <a:pt x="37" y="1392"/>
                  </a:lnTo>
                  <a:lnTo>
                    <a:pt x="61" y="1392"/>
                  </a:lnTo>
                  <a:lnTo>
                    <a:pt x="63" y="1392"/>
                  </a:lnTo>
                  <a:lnTo>
                    <a:pt x="122" y="1392"/>
                  </a:lnTo>
                  <a:lnTo>
                    <a:pt x="186" y="1392"/>
                  </a:lnTo>
                  <a:lnTo>
                    <a:pt x="245" y="1392"/>
                  </a:lnTo>
                  <a:lnTo>
                    <a:pt x="276" y="1392"/>
                  </a:lnTo>
                  <a:lnTo>
                    <a:pt x="309" y="1392"/>
                  </a:lnTo>
                  <a:lnTo>
                    <a:pt x="309" y="1298"/>
                  </a:lnTo>
                  <a:lnTo>
                    <a:pt x="309" y="986"/>
                  </a:lnTo>
                  <a:lnTo>
                    <a:pt x="309" y="946"/>
                  </a:lnTo>
                  <a:lnTo>
                    <a:pt x="309" y="908"/>
                  </a:lnTo>
                  <a:lnTo>
                    <a:pt x="309" y="562"/>
                  </a:lnTo>
                  <a:lnTo>
                    <a:pt x="309" y="512"/>
                  </a:lnTo>
                  <a:lnTo>
                    <a:pt x="276" y="512"/>
                  </a:lnTo>
                  <a:close/>
                </a:path>
              </a:pathLst>
            </a:custGeom>
            <a:solidFill>
              <a:srgbClr val="721F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7"/>
            <p:cNvSpPr>
              <a:spLocks/>
            </p:cNvSpPr>
            <p:nvPr userDrawn="1"/>
          </p:nvSpPr>
          <p:spPr bwMode="auto">
            <a:xfrm>
              <a:off x="9899270" y="2150949"/>
              <a:ext cx="520700" cy="3430587"/>
            </a:xfrm>
            <a:custGeom>
              <a:avLst/>
              <a:gdLst>
                <a:gd name="T0" fmla="*/ 134 w 139"/>
                <a:gd name="T1" fmla="*/ 102 h 916"/>
                <a:gd name="T2" fmla="*/ 125 w 139"/>
                <a:gd name="T3" fmla="*/ 95 h 916"/>
                <a:gd name="T4" fmla="*/ 120 w 139"/>
                <a:gd name="T5" fmla="*/ 92 h 916"/>
                <a:gd name="T6" fmla="*/ 112 w 139"/>
                <a:gd name="T7" fmla="*/ 86 h 916"/>
                <a:gd name="T8" fmla="*/ 97 w 139"/>
                <a:gd name="T9" fmla="*/ 82 h 916"/>
                <a:gd name="T10" fmla="*/ 72 w 139"/>
                <a:gd name="T11" fmla="*/ 82 h 916"/>
                <a:gd name="T12" fmla="*/ 71 w 139"/>
                <a:gd name="T13" fmla="*/ 80 h 916"/>
                <a:gd name="T14" fmla="*/ 73 w 139"/>
                <a:gd name="T15" fmla="*/ 76 h 916"/>
                <a:gd name="T16" fmla="*/ 71 w 139"/>
                <a:gd name="T17" fmla="*/ 73 h 916"/>
                <a:gd name="T18" fmla="*/ 72 w 139"/>
                <a:gd name="T19" fmla="*/ 71 h 916"/>
                <a:gd name="T20" fmla="*/ 72 w 139"/>
                <a:gd name="T21" fmla="*/ 68 h 916"/>
                <a:gd name="T22" fmla="*/ 71 w 139"/>
                <a:gd name="T23" fmla="*/ 66 h 916"/>
                <a:gd name="T24" fmla="*/ 73 w 139"/>
                <a:gd name="T25" fmla="*/ 63 h 916"/>
                <a:gd name="T26" fmla="*/ 71 w 139"/>
                <a:gd name="T27" fmla="*/ 59 h 916"/>
                <a:gd name="T28" fmla="*/ 72 w 139"/>
                <a:gd name="T29" fmla="*/ 57 h 916"/>
                <a:gd name="T30" fmla="*/ 72 w 139"/>
                <a:gd name="T31" fmla="*/ 54 h 916"/>
                <a:gd name="T32" fmla="*/ 71 w 139"/>
                <a:gd name="T33" fmla="*/ 53 h 916"/>
                <a:gd name="T34" fmla="*/ 73 w 139"/>
                <a:gd name="T35" fmla="*/ 49 h 916"/>
                <a:gd name="T36" fmla="*/ 71 w 139"/>
                <a:gd name="T37" fmla="*/ 40 h 916"/>
                <a:gd name="T38" fmla="*/ 69 w 139"/>
                <a:gd name="T39" fmla="*/ 1 h 916"/>
                <a:gd name="T40" fmla="*/ 67 w 139"/>
                <a:gd name="T41" fmla="*/ 48 h 916"/>
                <a:gd name="T42" fmla="*/ 68 w 139"/>
                <a:gd name="T43" fmla="*/ 50 h 916"/>
                <a:gd name="T44" fmla="*/ 66 w 139"/>
                <a:gd name="T45" fmla="*/ 54 h 916"/>
                <a:gd name="T46" fmla="*/ 68 w 139"/>
                <a:gd name="T47" fmla="*/ 57 h 916"/>
                <a:gd name="T48" fmla="*/ 67 w 139"/>
                <a:gd name="T49" fmla="*/ 59 h 916"/>
                <a:gd name="T50" fmla="*/ 67 w 139"/>
                <a:gd name="T51" fmla="*/ 62 h 916"/>
                <a:gd name="T52" fmla="*/ 68 w 139"/>
                <a:gd name="T53" fmla="*/ 63 h 916"/>
                <a:gd name="T54" fmla="*/ 66 w 139"/>
                <a:gd name="T55" fmla="*/ 67 h 916"/>
                <a:gd name="T56" fmla="*/ 68 w 139"/>
                <a:gd name="T57" fmla="*/ 71 h 916"/>
                <a:gd name="T58" fmla="*/ 67 w 139"/>
                <a:gd name="T59" fmla="*/ 73 h 916"/>
                <a:gd name="T60" fmla="*/ 67 w 139"/>
                <a:gd name="T61" fmla="*/ 75 h 916"/>
                <a:gd name="T62" fmla="*/ 68 w 139"/>
                <a:gd name="T63" fmla="*/ 77 h 916"/>
                <a:gd name="T64" fmla="*/ 66 w 139"/>
                <a:gd name="T65" fmla="*/ 81 h 916"/>
                <a:gd name="T66" fmla="*/ 68 w 139"/>
                <a:gd name="T67" fmla="*/ 82 h 916"/>
                <a:gd name="T68" fmla="*/ 29 w 139"/>
                <a:gd name="T69" fmla="*/ 85 h 916"/>
                <a:gd name="T70" fmla="*/ 24 w 139"/>
                <a:gd name="T71" fmla="*/ 89 h 916"/>
                <a:gd name="T72" fmla="*/ 14 w 139"/>
                <a:gd name="T73" fmla="*/ 95 h 916"/>
                <a:gd name="T74" fmla="*/ 5 w 139"/>
                <a:gd name="T75" fmla="*/ 102 h 916"/>
                <a:gd name="T76" fmla="*/ 0 w 139"/>
                <a:gd name="T77" fmla="*/ 151 h 916"/>
                <a:gd name="T78" fmla="*/ 0 w 139"/>
                <a:gd name="T79" fmla="*/ 159 h 916"/>
                <a:gd name="T80" fmla="*/ 0 w 139"/>
                <a:gd name="T81" fmla="*/ 242 h 916"/>
                <a:gd name="T82" fmla="*/ 0 w 139"/>
                <a:gd name="T83" fmla="*/ 565 h 916"/>
                <a:gd name="T84" fmla="*/ 0 w 139"/>
                <a:gd name="T85" fmla="*/ 757 h 916"/>
                <a:gd name="T86" fmla="*/ 5 w 139"/>
                <a:gd name="T87" fmla="*/ 916 h 916"/>
                <a:gd name="T88" fmla="*/ 14 w 139"/>
                <a:gd name="T89" fmla="*/ 916 h 916"/>
                <a:gd name="T90" fmla="*/ 29 w 139"/>
                <a:gd name="T91" fmla="*/ 916 h 916"/>
                <a:gd name="T92" fmla="*/ 100 w 139"/>
                <a:gd name="T93" fmla="*/ 916 h 916"/>
                <a:gd name="T94" fmla="*/ 115 w 139"/>
                <a:gd name="T95" fmla="*/ 916 h 916"/>
                <a:gd name="T96" fmla="*/ 129 w 139"/>
                <a:gd name="T97" fmla="*/ 916 h 916"/>
                <a:gd name="T98" fmla="*/ 139 w 139"/>
                <a:gd name="T99" fmla="*/ 909 h 916"/>
                <a:gd name="T100" fmla="*/ 139 w 139"/>
                <a:gd name="T101" fmla="*/ 617 h 916"/>
                <a:gd name="T102" fmla="*/ 139 w 139"/>
                <a:gd name="T103" fmla="*/ 349 h 916"/>
                <a:gd name="T104" fmla="*/ 139 w 139"/>
                <a:gd name="T105" fmla="*/ 159 h 916"/>
                <a:gd name="T106" fmla="*/ 139 w 139"/>
                <a:gd name="T107" fmla="*/ 151 h 916"/>
                <a:gd name="T108" fmla="*/ 134 w 139"/>
                <a:gd name="T109" fmla="*/ 102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9" h="916">
                  <a:moveTo>
                    <a:pt x="134" y="102"/>
                  </a:moveTo>
                  <a:cubicBezTo>
                    <a:pt x="134" y="102"/>
                    <a:pt x="134" y="102"/>
                    <a:pt x="134" y="102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5" y="89"/>
                    <a:pt x="115" y="89"/>
                    <a:pt x="115" y="89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1" y="85"/>
                    <a:pt x="111" y="85"/>
                    <a:pt x="111" y="85"/>
                  </a:cubicBezTo>
                  <a:cubicBezTo>
                    <a:pt x="106" y="82"/>
                    <a:pt x="106" y="82"/>
                    <a:pt x="106" y="82"/>
                  </a:cubicBezTo>
                  <a:cubicBezTo>
                    <a:pt x="97" y="82"/>
                    <a:pt x="97" y="82"/>
                    <a:pt x="97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2" y="82"/>
                    <a:pt x="73" y="81"/>
                    <a:pt x="73" y="81"/>
                  </a:cubicBezTo>
                  <a:cubicBezTo>
                    <a:pt x="73" y="80"/>
                    <a:pt x="72" y="80"/>
                    <a:pt x="72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73" y="77"/>
                    <a:pt x="73" y="76"/>
                  </a:cubicBezTo>
                  <a:cubicBezTo>
                    <a:pt x="73" y="76"/>
                    <a:pt x="72" y="75"/>
                    <a:pt x="72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2" y="73"/>
                    <a:pt x="73" y="72"/>
                    <a:pt x="73" y="72"/>
                  </a:cubicBezTo>
                  <a:cubicBezTo>
                    <a:pt x="73" y="71"/>
                    <a:pt x="72" y="71"/>
                    <a:pt x="72" y="71"/>
                  </a:cubicBezTo>
                  <a:cubicBezTo>
                    <a:pt x="71" y="71"/>
                    <a:pt x="71" y="71"/>
                    <a:pt x="71" y="71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73" y="68"/>
                    <a:pt x="73" y="67"/>
                  </a:cubicBezTo>
                  <a:cubicBezTo>
                    <a:pt x="73" y="67"/>
                    <a:pt x="72" y="66"/>
                    <a:pt x="72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72" y="63"/>
                    <a:pt x="73" y="63"/>
                    <a:pt x="73" y="63"/>
                  </a:cubicBezTo>
                  <a:cubicBezTo>
                    <a:pt x="73" y="62"/>
                    <a:pt x="72" y="62"/>
                    <a:pt x="72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3" y="59"/>
                    <a:pt x="73" y="58"/>
                  </a:cubicBezTo>
                  <a:cubicBezTo>
                    <a:pt x="73" y="58"/>
                    <a:pt x="72" y="57"/>
                    <a:pt x="72" y="57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3" y="54"/>
                    <a:pt x="73" y="54"/>
                  </a:cubicBezTo>
                  <a:cubicBezTo>
                    <a:pt x="73" y="53"/>
                    <a:pt x="72" y="53"/>
                    <a:pt x="72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2" y="50"/>
                    <a:pt x="73" y="50"/>
                    <a:pt x="73" y="49"/>
                  </a:cubicBezTo>
                  <a:cubicBezTo>
                    <a:pt x="73" y="49"/>
                    <a:pt x="72" y="48"/>
                    <a:pt x="72" y="48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0"/>
                    <a:pt x="70" y="0"/>
                  </a:cubicBezTo>
                  <a:cubicBezTo>
                    <a:pt x="69" y="0"/>
                    <a:pt x="69" y="1"/>
                    <a:pt x="69" y="1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7" y="48"/>
                    <a:pt x="66" y="49"/>
                    <a:pt x="66" y="49"/>
                  </a:cubicBezTo>
                  <a:cubicBezTo>
                    <a:pt x="66" y="50"/>
                    <a:pt x="67" y="50"/>
                    <a:pt x="67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3"/>
                    <a:pt x="66" y="53"/>
                    <a:pt x="66" y="54"/>
                  </a:cubicBezTo>
                  <a:cubicBezTo>
                    <a:pt x="66" y="54"/>
                    <a:pt x="67" y="54"/>
                    <a:pt x="67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57"/>
                    <a:pt x="66" y="58"/>
                    <a:pt x="66" y="58"/>
                  </a:cubicBezTo>
                  <a:cubicBezTo>
                    <a:pt x="66" y="59"/>
                    <a:pt x="67" y="59"/>
                    <a:pt x="67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6" y="62"/>
                    <a:pt x="66" y="63"/>
                  </a:cubicBezTo>
                  <a:cubicBezTo>
                    <a:pt x="66" y="63"/>
                    <a:pt x="67" y="63"/>
                    <a:pt x="67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66"/>
                    <a:pt x="66" y="67"/>
                    <a:pt x="66" y="67"/>
                  </a:cubicBezTo>
                  <a:cubicBezTo>
                    <a:pt x="66" y="68"/>
                    <a:pt x="67" y="68"/>
                    <a:pt x="67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67" y="71"/>
                    <a:pt x="66" y="71"/>
                    <a:pt x="66" y="72"/>
                  </a:cubicBezTo>
                  <a:cubicBezTo>
                    <a:pt x="66" y="72"/>
                    <a:pt x="67" y="73"/>
                    <a:pt x="67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67" y="75"/>
                    <a:pt x="66" y="76"/>
                    <a:pt x="66" y="76"/>
                  </a:cubicBezTo>
                  <a:cubicBezTo>
                    <a:pt x="66" y="77"/>
                    <a:pt x="67" y="77"/>
                    <a:pt x="67" y="77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7" y="80"/>
                    <a:pt x="67" y="80"/>
                    <a:pt x="67" y="80"/>
                  </a:cubicBezTo>
                  <a:cubicBezTo>
                    <a:pt x="67" y="80"/>
                    <a:pt x="66" y="80"/>
                    <a:pt x="66" y="81"/>
                  </a:cubicBezTo>
                  <a:cubicBezTo>
                    <a:pt x="66" y="81"/>
                    <a:pt x="67" y="82"/>
                    <a:pt x="67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0" y="715"/>
                    <a:pt x="0" y="715"/>
                    <a:pt x="0" y="715"/>
                  </a:cubicBezTo>
                  <a:cubicBezTo>
                    <a:pt x="0" y="757"/>
                    <a:pt x="0" y="757"/>
                    <a:pt x="0" y="757"/>
                  </a:cubicBezTo>
                  <a:cubicBezTo>
                    <a:pt x="0" y="915"/>
                    <a:pt x="0" y="915"/>
                    <a:pt x="0" y="915"/>
                  </a:cubicBezTo>
                  <a:cubicBezTo>
                    <a:pt x="0" y="916"/>
                    <a:pt x="0" y="916"/>
                    <a:pt x="0" y="916"/>
                  </a:cubicBezTo>
                  <a:cubicBezTo>
                    <a:pt x="5" y="916"/>
                    <a:pt x="5" y="916"/>
                    <a:pt x="5" y="916"/>
                  </a:cubicBezTo>
                  <a:cubicBezTo>
                    <a:pt x="6" y="916"/>
                    <a:pt x="6" y="916"/>
                    <a:pt x="6" y="916"/>
                  </a:cubicBezTo>
                  <a:cubicBezTo>
                    <a:pt x="10" y="916"/>
                    <a:pt x="10" y="916"/>
                    <a:pt x="10" y="916"/>
                  </a:cubicBezTo>
                  <a:cubicBezTo>
                    <a:pt x="14" y="916"/>
                    <a:pt x="14" y="916"/>
                    <a:pt x="14" y="916"/>
                  </a:cubicBezTo>
                  <a:cubicBezTo>
                    <a:pt x="19" y="916"/>
                    <a:pt x="19" y="916"/>
                    <a:pt x="19" y="916"/>
                  </a:cubicBezTo>
                  <a:cubicBezTo>
                    <a:pt x="24" y="916"/>
                    <a:pt x="24" y="916"/>
                    <a:pt x="24" y="916"/>
                  </a:cubicBezTo>
                  <a:cubicBezTo>
                    <a:pt x="29" y="916"/>
                    <a:pt x="29" y="916"/>
                    <a:pt x="29" y="916"/>
                  </a:cubicBezTo>
                  <a:cubicBezTo>
                    <a:pt x="33" y="916"/>
                    <a:pt x="33" y="916"/>
                    <a:pt x="33" y="916"/>
                  </a:cubicBezTo>
                  <a:cubicBezTo>
                    <a:pt x="48" y="916"/>
                    <a:pt x="48" y="916"/>
                    <a:pt x="48" y="916"/>
                  </a:cubicBezTo>
                  <a:cubicBezTo>
                    <a:pt x="100" y="916"/>
                    <a:pt x="100" y="916"/>
                    <a:pt x="100" y="916"/>
                  </a:cubicBezTo>
                  <a:cubicBezTo>
                    <a:pt x="106" y="916"/>
                    <a:pt x="106" y="916"/>
                    <a:pt x="106" y="916"/>
                  </a:cubicBezTo>
                  <a:cubicBezTo>
                    <a:pt x="111" y="916"/>
                    <a:pt x="111" y="916"/>
                    <a:pt x="111" y="916"/>
                  </a:cubicBezTo>
                  <a:cubicBezTo>
                    <a:pt x="115" y="916"/>
                    <a:pt x="115" y="916"/>
                    <a:pt x="115" y="916"/>
                  </a:cubicBezTo>
                  <a:cubicBezTo>
                    <a:pt x="120" y="916"/>
                    <a:pt x="120" y="916"/>
                    <a:pt x="120" y="916"/>
                  </a:cubicBezTo>
                  <a:cubicBezTo>
                    <a:pt x="125" y="916"/>
                    <a:pt x="125" y="916"/>
                    <a:pt x="125" y="916"/>
                  </a:cubicBezTo>
                  <a:cubicBezTo>
                    <a:pt x="129" y="916"/>
                    <a:pt x="129" y="916"/>
                    <a:pt x="129" y="916"/>
                  </a:cubicBezTo>
                  <a:cubicBezTo>
                    <a:pt x="134" y="916"/>
                    <a:pt x="134" y="916"/>
                    <a:pt x="134" y="916"/>
                  </a:cubicBezTo>
                  <a:cubicBezTo>
                    <a:pt x="139" y="916"/>
                    <a:pt x="139" y="916"/>
                    <a:pt x="139" y="916"/>
                  </a:cubicBezTo>
                  <a:cubicBezTo>
                    <a:pt x="139" y="909"/>
                    <a:pt x="139" y="909"/>
                    <a:pt x="139" y="909"/>
                  </a:cubicBezTo>
                  <a:cubicBezTo>
                    <a:pt x="139" y="781"/>
                    <a:pt x="139" y="781"/>
                    <a:pt x="139" y="781"/>
                  </a:cubicBezTo>
                  <a:cubicBezTo>
                    <a:pt x="139" y="704"/>
                    <a:pt x="139" y="704"/>
                    <a:pt x="139" y="704"/>
                  </a:cubicBezTo>
                  <a:cubicBezTo>
                    <a:pt x="139" y="617"/>
                    <a:pt x="139" y="617"/>
                    <a:pt x="139" y="617"/>
                  </a:cubicBezTo>
                  <a:cubicBezTo>
                    <a:pt x="139" y="552"/>
                    <a:pt x="139" y="552"/>
                    <a:pt x="139" y="552"/>
                  </a:cubicBezTo>
                  <a:cubicBezTo>
                    <a:pt x="139" y="352"/>
                    <a:pt x="139" y="352"/>
                    <a:pt x="139" y="352"/>
                  </a:cubicBezTo>
                  <a:cubicBezTo>
                    <a:pt x="139" y="349"/>
                    <a:pt x="139" y="349"/>
                    <a:pt x="139" y="349"/>
                  </a:cubicBezTo>
                  <a:cubicBezTo>
                    <a:pt x="139" y="348"/>
                    <a:pt x="139" y="348"/>
                    <a:pt x="139" y="348"/>
                  </a:cubicBezTo>
                  <a:cubicBezTo>
                    <a:pt x="139" y="222"/>
                    <a:pt x="139" y="222"/>
                    <a:pt x="139" y="222"/>
                  </a:cubicBezTo>
                  <a:cubicBezTo>
                    <a:pt x="139" y="159"/>
                    <a:pt x="139" y="159"/>
                    <a:pt x="139" y="159"/>
                  </a:cubicBezTo>
                  <a:cubicBezTo>
                    <a:pt x="137" y="158"/>
                    <a:pt x="137" y="158"/>
                    <a:pt x="137" y="158"/>
                  </a:cubicBezTo>
                  <a:cubicBezTo>
                    <a:pt x="137" y="151"/>
                    <a:pt x="137" y="151"/>
                    <a:pt x="137" y="151"/>
                  </a:cubicBezTo>
                  <a:cubicBezTo>
                    <a:pt x="139" y="151"/>
                    <a:pt x="139" y="151"/>
                    <a:pt x="139" y="151"/>
                  </a:cubicBezTo>
                  <a:cubicBezTo>
                    <a:pt x="139" y="112"/>
                    <a:pt x="139" y="112"/>
                    <a:pt x="139" y="112"/>
                  </a:cubicBezTo>
                  <a:cubicBezTo>
                    <a:pt x="139" y="105"/>
                    <a:pt x="139" y="105"/>
                    <a:pt x="139" y="105"/>
                  </a:cubicBezTo>
                  <a:lnTo>
                    <a:pt x="134" y="102"/>
                  </a:lnTo>
                  <a:close/>
                </a:path>
              </a:pathLst>
            </a:custGeom>
            <a:solidFill>
              <a:srgbClr val="B175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8"/>
            <p:cNvSpPr>
              <a:spLocks/>
            </p:cNvSpPr>
            <p:nvPr userDrawn="1"/>
          </p:nvSpPr>
          <p:spPr bwMode="auto">
            <a:xfrm>
              <a:off x="9364282" y="3206636"/>
              <a:ext cx="650875" cy="2374900"/>
            </a:xfrm>
            <a:custGeom>
              <a:avLst/>
              <a:gdLst>
                <a:gd name="T0" fmla="*/ 276 w 410"/>
                <a:gd name="T1" fmla="*/ 64 h 1496"/>
                <a:gd name="T2" fmla="*/ 276 w 410"/>
                <a:gd name="T3" fmla="*/ 66 h 1496"/>
                <a:gd name="T4" fmla="*/ 276 w 410"/>
                <a:gd name="T5" fmla="*/ 69 h 1496"/>
                <a:gd name="T6" fmla="*/ 264 w 410"/>
                <a:gd name="T7" fmla="*/ 69 h 1496"/>
                <a:gd name="T8" fmla="*/ 90 w 410"/>
                <a:gd name="T9" fmla="*/ 151 h 1496"/>
                <a:gd name="T10" fmla="*/ 87 w 410"/>
                <a:gd name="T11" fmla="*/ 151 h 1496"/>
                <a:gd name="T12" fmla="*/ 87 w 410"/>
                <a:gd name="T13" fmla="*/ 153 h 1496"/>
                <a:gd name="T14" fmla="*/ 87 w 410"/>
                <a:gd name="T15" fmla="*/ 156 h 1496"/>
                <a:gd name="T16" fmla="*/ 87 w 410"/>
                <a:gd name="T17" fmla="*/ 156 h 1496"/>
                <a:gd name="T18" fmla="*/ 78 w 410"/>
                <a:gd name="T19" fmla="*/ 156 h 1496"/>
                <a:gd name="T20" fmla="*/ 0 w 410"/>
                <a:gd name="T21" fmla="*/ 194 h 1496"/>
                <a:gd name="T22" fmla="*/ 0 w 410"/>
                <a:gd name="T23" fmla="*/ 312 h 1496"/>
                <a:gd name="T24" fmla="*/ 0 w 410"/>
                <a:gd name="T25" fmla="*/ 312 h 1496"/>
                <a:gd name="T26" fmla="*/ 0 w 410"/>
                <a:gd name="T27" fmla="*/ 326 h 1496"/>
                <a:gd name="T28" fmla="*/ 0 w 410"/>
                <a:gd name="T29" fmla="*/ 345 h 1496"/>
                <a:gd name="T30" fmla="*/ 0 w 410"/>
                <a:gd name="T31" fmla="*/ 345 h 1496"/>
                <a:gd name="T32" fmla="*/ 0 w 410"/>
                <a:gd name="T33" fmla="*/ 493 h 1496"/>
                <a:gd name="T34" fmla="*/ 0 w 410"/>
                <a:gd name="T35" fmla="*/ 564 h 1496"/>
                <a:gd name="T36" fmla="*/ 0 w 410"/>
                <a:gd name="T37" fmla="*/ 977 h 1496"/>
                <a:gd name="T38" fmla="*/ 0 w 410"/>
                <a:gd name="T39" fmla="*/ 1055 h 1496"/>
                <a:gd name="T40" fmla="*/ 0 w 410"/>
                <a:gd name="T41" fmla="*/ 1444 h 1496"/>
                <a:gd name="T42" fmla="*/ 0 w 410"/>
                <a:gd name="T43" fmla="*/ 1496 h 1496"/>
                <a:gd name="T44" fmla="*/ 323 w 410"/>
                <a:gd name="T45" fmla="*/ 1496 h 1496"/>
                <a:gd name="T46" fmla="*/ 380 w 410"/>
                <a:gd name="T47" fmla="*/ 1496 h 1496"/>
                <a:gd name="T48" fmla="*/ 410 w 410"/>
                <a:gd name="T49" fmla="*/ 1496 h 1496"/>
                <a:gd name="T50" fmla="*/ 410 w 410"/>
                <a:gd name="T51" fmla="*/ 1411 h 1496"/>
                <a:gd name="T52" fmla="*/ 410 w 410"/>
                <a:gd name="T53" fmla="*/ 1340 h 1496"/>
                <a:gd name="T54" fmla="*/ 410 w 410"/>
                <a:gd name="T55" fmla="*/ 1263 h 1496"/>
                <a:gd name="T56" fmla="*/ 410 w 410"/>
                <a:gd name="T57" fmla="*/ 857 h 1496"/>
                <a:gd name="T58" fmla="*/ 410 w 410"/>
                <a:gd name="T59" fmla="*/ 755 h 1496"/>
                <a:gd name="T60" fmla="*/ 410 w 410"/>
                <a:gd name="T61" fmla="*/ 479 h 1496"/>
                <a:gd name="T62" fmla="*/ 410 w 410"/>
                <a:gd name="T63" fmla="*/ 411 h 1496"/>
                <a:gd name="T64" fmla="*/ 410 w 410"/>
                <a:gd name="T65" fmla="*/ 385 h 1496"/>
                <a:gd name="T66" fmla="*/ 410 w 410"/>
                <a:gd name="T67" fmla="*/ 0 h 1496"/>
                <a:gd name="T68" fmla="*/ 276 w 410"/>
                <a:gd name="T69" fmla="*/ 64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10" h="1496">
                  <a:moveTo>
                    <a:pt x="276" y="64"/>
                  </a:moveTo>
                  <a:lnTo>
                    <a:pt x="276" y="66"/>
                  </a:lnTo>
                  <a:lnTo>
                    <a:pt x="276" y="69"/>
                  </a:lnTo>
                  <a:lnTo>
                    <a:pt x="264" y="69"/>
                  </a:lnTo>
                  <a:lnTo>
                    <a:pt x="90" y="151"/>
                  </a:lnTo>
                  <a:lnTo>
                    <a:pt x="87" y="151"/>
                  </a:lnTo>
                  <a:lnTo>
                    <a:pt x="87" y="153"/>
                  </a:lnTo>
                  <a:lnTo>
                    <a:pt x="87" y="156"/>
                  </a:lnTo>
                  <a:lnTo>
                    <a:pt x="87" y="156"/>
                  </a:lnTo>
                  <a:lnTo>
                    <a:pt x="78" y="156"/>
                  </a:lnTo>
                  <a:lnTo>
                    <a:pt x="0" y="194"/>
                  </a:lnTo>
                  <a:lnTo>
                    <a:pt x="0" y="312"/>
                  </a:lnTo>
                  <a:lnTo>
                    <a:pt x="0" y="312"/>
                  </a:lnTo>
                  <a:lnTo>
                    <a:pt x="0" y="326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0" y="493"/>
                  </a:lnTo>
                  <a:lnTo>
                    <a:pt x="0" y="564"/>
                  </a:lnTo>
                  <a:lnTo>
                    <a:pt x="0" y="977"/>
                  </a:lnTo>
                  <a:lnTo>
                    <a:pt x="0" y="1055"/>
                  </a:lnTo>
                  <a:lnTo>
                    <a:pt x="0" y="1444"/>
                  </a:lnTo>
                  <a:lnTo>
                    <a:pt x="0" y="1496"/>
                  </a:lnTo>
                  <a:lnTo>
                    <a:pt x="323" y="1496"/>
                  </a:lnTo>
                  <a:lnTo>
                    <a:pt x="380" y="1496"/>
                  </a:lnTo>
                  <a:lnTo>
                    <a:pt x="410" y="1496"/>
                  </a:lnTo>
                  <a:lnTo>
                    <a:pt x="410" y="1411"/>
                  </a:lnTo>
                  <a:lnTo>
                    <a:pt x="410" y="1340"/>
                  </a:lnTo>
                  <a:lnTo>
                    <a:pt x="410" y="1263"/>
                  </a:lnTo>
                  <a:lnTo>
                    <a:pt x="410" y="857"/>
                  </a:lnTo>
                  <a:lnTo>
                    <a:pt x="410" y="755"/>
                  </a:lnTo>
                  <a:lnTo>
                    <a:pt x="410" y="479"/>
                  </a:lnTo>
                  <a:lnTo>
                    <a:pt x="410" y="411"/>
                  </a:lnTo>
                  <a:lnTo>
                    <a:pt x="410" y="385"/>
                  </a:lnTo>
                  <a:lnTo>
                    <a:pt x="410" y="0"/>
                  </a:lnTo>
                  <a:lnTo>
                    <a:pt x="276" y="64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"/>
            <p:cNvSpPr>
              <a:spLocks/>
            </p:cNvSpPr>
            <p:nvPr userDrawn="1"/>
          </p:nvSpPr>
          <p:spPr bwMode="auto">
            <a:xfrm>
              <a:off x="6284461" y="5186964"/>
              <a:ext cx="2887663" cy="401638"/>
            </a:xfrm>
            <a:custGeom>
              <a:avLst/>
              <a:gdLst>
                <a:gd name="T0" fmla="*/ 842 w 844"/>
                <a:gd name="T1" fmla="*/ 106 h 115"/>
                <a:gd name="T2" fmla="*/ 842 w 844"/>
                <a:gd name="T3" fmla="*/ 0 h 115"/>
                <a:gd name="T4" fmla="*/ 668 w 844"/>
                <a:gd name="T5" fmla="*/ 0 h 115"/>
                <a:gd name="T6" fmla="*/ 383 w 844"/>
                <a:gd name="T7" fmla="*/ 0 h 115"/>
                <a:gd name="T8" fmla="*/ 168 w 844"/>
                <a:gd name="T9" fmla="*/ 0 h 115"/>
                <a:gd name="T10" fmla="*/ 1 w 844"/>
                <a:gd name="T11" fmla="*/ 1 h 115"/>
                <a:gd name="T12" fmla="*/ 1 w 844"/>
                <a:gd name="T13" fmla="*/ 96 h 115"/>
                <a:gd name="T14" fmla="*/ 1 w 844"/>
                <a:gd name="T15" fmla="*/ 106 h 115"/>
                <a:gd name="T16" fmla="*/ 0 w 844"/>
                <a:gd name="T17" fmla="*/ 115 h 115"/>
                <a:gd name="T18" fmla="*/ 27 w 844"/>
                <a:gd name="T19" fmla="*/ 115 h 115"/>
                <a:gd name="T20" fmla="*/ 28 w 844"/>
                <a:gd name="T21" fmla="*/ 107 h 115"/>
                <a:gd name="T22" fmla="*/ 27 w 844"/>
                <a:gd name="T23" fmla="*/ 106 h 115"/>
                <a:gd name="T24" fmla="*/ 27 w 844"/>
                <a:gd name="T25" fmla="*/ 56 h 115"/>
                <a:gd name="T26" fmla="*/ 72 w 844"/>
                <a:gd name="T27" fmla="*/ 15 h 115"/>
                <a:gd name="T28" fmla="*/ 118 w 844"/>
                <a:gd name="T29" fmla="*/ 83 h 115"/>
                <a:gd name="T30" fmla="*/ 117 w 844"/>
                <a:gd name="T31" fmla="*/ 106 h 115"/>
                <a:gd name="T32" fmla="*/ 116 w 844"/>
                <a:gd name="T33" fmla="*/ 115 h 115"/>
                <a:gd name="T34" fmla="*/ 142 w 844"/>
                <a:gd name="T35" fmla="*/ 115 h 115"/>
                <a:gd name="T36" fmla="*/ 144 w 844"/>
                <a:gd name="T37" fmla="*/ 115 h 115"/>
                <a:gd name="T38" fmla="*/ 144 w 844"/>
                <a:gd name="T39" fmla="*/ 107 h 115"/>
                <a:gd name="T40" fmla="*/ 143 w 844"/>
                <a:gd name="T41" fmla="*/ 106 h 115"/>
                <a:gd name="T42" fmla="*/ 150 w 844"/>
                <a:gd name="T43" fmla="*/ 83 h 115"/>
                <a:gd name="T44" fmla="*/ 172 w 844"/>
                <a:gd name="T45" fmla="*/ 56 h 115"/>
                <a:gd name="T46" fmla="*/ 297 w 844"/>
                <a:gd name="T47" fmla="*/ 17 h 115"/>
                <a:gd name="T48" fmla="*/ 380 w 844"/>
                <a:gd name="T49" fmla="*/ 56 h 115"/>
                <a:gd name="T50" fmla="*/ 409 w 844"/>
                <a:gd name="T51" fmla="*/ 106 h 115"/>
                <a:gd name="T52" fmla="*/ 408 w 844"/>
                <a:gd name="T53" fmla="*/ 107 h 115"/>
                <a:gd name="T54" fmla="*/ 409 w 844"/>
                <a:gd name="T55" fmla="*/ 115 h 115"/>
                <a:gd name="T56" fmla="*/ 436 w 844"/>
                <a:gd name="T57" fmla="*/ 115 h 115"/>
                <a:gd name="T58" fmla="*/ 435 w 844"/>
                <a:gd name="T59" fmla="*/ 106 h 115"/>
                <a:gd name="T60" fmla="*/ 434 w 844"/>
                <a:gd name="T61" fmla="*/ 96 h 115"/>
                <a:gd name="T62" fmla="*/ 517 w 844"/>
                <a:gd name="T63" fmla="*/ 23 h 115"/>
                <a:gd name="T64" fmla="*/ 664 w 844"/>
                <a:gd name="T65" fmla="*/ 49 h 115"/>
                <a:gd name="T66" fmla="*/ 684 w 844"/>
                <a:gd name="T67" fmla="*/ 69 h 115"/>
                <a:gd name="T68" fmla="*/ 701 w 844"/>
                <a:gd name="T69" fmla="*/ 96 h 115"/>
                <a:gd name="T70" fmla="*/ 700 w 844"/>
                <a:gd name="T71" fmla="*/ 106 h 115"/>
                <a:gd name="T72" fmla="*/ 699 w 844"/>
                <a:gd name="T73" fmla="*/ 115 h 115"/>
                <a:gd name="T74" fmla="*/ 727 w 844"/>
                <a:gd name="T75" fmla="*/ 115 h 115"/>
                <a:gd name="T76" fmla="*/ 727 w 844"/>
                <a:gd name="T77" fmla="*/ 107 h 115"/>
                <a:gd name="T78" fmla="*/ 726 w 844"/>
                <a:gd name="T79" fmla="*/ 106 h 115"/>
                <a:gd name="T80" fmla="*/ 726 w 844"/>
                <a:gd name="T81" fmla="*/ 48 h 115"/>
                <a:gd name="T82" fmla="*/ 772 w 844"/>
                <a:gd name="T83" fmla="*/ 15 h 115"/>
                <a:gd name="T84" fmla="*/ 817 w 844"/>
                <a:gd name="T85" fmla="*/ 48 h 115"/>
                <a:gd name="T86" fmla="*/ 816 w 844"/>
                <a:gd name="T87" fmla="*/ 106 h 115"/>
                <a:gd name="T88" fmla="*/ 816 w 844"/>
                <a:gd name="T89" fmla="*/ 112 h 115"/>
                <a:gd name="T90" fmla="*/ 816 w 844"/>
                <a:gd name="T91" fmla="*/ 115 h 115"/>
                <a:gd name="T92" fmla="*/ 843 w 844"/>
                <a:gd name="T93" fmla="*/ 115 h 115"/>
                <a:gd name="T94" fmla="*/ 844 w 844"/>
                <a:gd name="T95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44" h="115">
                  <a:moveTo>
                    <a:pt x="843" y="106"/>
                  </a:moveTo>
                  <a:cubicBezTo>
                    <a:pt x="842" y="106"/>
                    <a:pt x="842" y="106"/>
                    <a:pt x="842" y="106"/>
                  </a:cubicBezTo>
                  <a:cubicBezTo>
                    <a:pt x="842" y="1"/>
                    <a:pt x="842" y="1"/>
                    <a:pt x="842" y="1"/>
                  </a:cubicBezTo>
                  <a:cubicBezTo>
                    <a:pt x="842" y="0"/>
                    <a:pt x="842" y="0"/>
                    <a:pt x="842" y="0"/>
                  </a:cubicBezTo>
                  <a:cubicBezTo>
                    <a:pt x="799" y="0"/>
                    <a:pt x="799" y="0"/>
                    <a:pt x="799" y="0"/>
                  </a:cubicBezTo>
                  <a:cubicBezTo>
                    <a:pt x="668" y="0"/>
                    <a:pt x="668" y="0"/>
                    <a:pt x="668" y="0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0" y="106"/>
                    <a:pt x="0" y="106"/>
                    <a:pt x="0" y="107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0" y="115"/>
                    <a:pt x="1" y="115"/>
                  </a:cubicBezTo>
                  <a:cubicBezTo>
                    <a:pt x="27" y="115"/>
                    <a:pt x="27" y="115"/>
                    <a:pt x="27" y="115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6"/>
                    <a:pt x="28" y="106"/>
                    <a:pt x="27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31" y="15"/>
                    <a:pt x="72" y="15"/>
                  </a:cubicBezTo>
                  <a:cubicBezTo>
                    <a:pt x="113" y="15"/>
                    <a:pt x="118" y="47"/>
                    <a:pt x="118" y="48"/>
                  </a:cubicBezTo>
                  <a:cubicBezTo>
                    <a:pt x="118" y="83"/>
                    <a:pt x="118" y="83"/>
                    <a:pt x="118" y="83"/>
                  </a:cubicBezTo>
                  <a:cubicBezTo>
                    <a:pt x="118" y="106"/>
                    <a:pt x="118" y="106"/>
                    <a:pt x="118" y="106"/>
                  </a:cubicBezTo>
                  <a:cubicBezTo>
                    <a:pt x="117" y="106"/>
                    <a:pt x="117" y="106"/>
                    <a:pt x="117" y="106"/>
                  </a:cubicBezTo>
                  <a:cubicBezTo>
                    <a:pt x="117" y="106"/>
                    <a:pt x="116" y="106"/>
                    <a:pt x="116" y="107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6" y="115"/>
                    <a:pt x="117" y="115"/>
                    <a:pt x="117" y="115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4" y="112"/>
                    <a:pt x="144" y="112"/>
                    <a:pt x="144" y="112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43" y="106"/>
                    <a:pt x="143" y="106"/>
                    <a:pt x="143" y="106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3" y="95"/>
                    <a:pt x="146" y="90"/>
                    <a:pt x="150" y="83"/>
                  </a:cubicBezTo>
                  <a:cubicBezTo>
                    <a:pt x="155" y="76"/>
                    <a:pt x="160" y="68"/>
                    <a:pt x="168" y="60"/>
                  </a:cubicBezTo>
                  <a:cubicBezTo>
                    <a:pt x="170" y="58"/>
                    <a:pt x="171" y="57"/>
                    <a:pt x="172" y="56"/>
                  </a:cubicBezTo>
                  <a:cubicBezTo>
                    <a:pt x="191" y="37"/>
                    <a:pt x="225" y="15"/>
                    <a:pt x="276" y="15"/>
                  </a:cubicBezTo>
                  <a:cubicBezTo>
                    <a:pt x="283" y="15"/>
                    <a:pt x="290" y="16"/>
                    <a:pt x="297" y="17"/>
                  </a:cubicBezTo>
                  <a:cubicBezTo>
                    <a:pt x="333" y="21"/>
                    <a:pt x="359" y="37"/>
                    <a:pt x="375" y="52"/>
                  </a:cubicBezTo>
                  <a:cubicBezTo>
                    <a:pt x="377" y="53"/>
                    <a:pt x="379" y="54"/>
                    <a:pt x="380" y="56"/>
                  </a:cubicBezTo>
                  <a:cubicBezTo>
                    <a:pt x="400" y="75"/>
                    <a:pt x="409" y="94"/>
                    <a:pt x="409" y="9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9" y="106"/>
                    <a:pt x="409" y="106"/>
                    <a:pt x="409" y="106"/>
                  </a:cubicBezTo>
                  <a:cubicBezTo>
                    <a:pt x="408" y="106"/>
                    <a:pt x="408" y="106"/>
                    <a:pt x="408" y="107"/>
                  </a:cubicBezTo>
                  <a:cubicBezTo>
                    <a:pt x="408" y="115"/>
                    <a:pt x="408" y="115"/>
                    <a:pt x="408" y="115"/>
                  </a:cubicBezTo>
                  <a:cubicBezTo>
                    <a:pt x="408" y="115"/>
                    <a:pt x="408" y="115"/>
                    <a:pt x="409" y="115"/>
                  </a:cubicBezTo>
                  <a:cubicBezTo>
                    <a:pt x="435" y="115"/>
                    <a:pt x="435" y="115"/>
                    <a:pt x="435" y="115"/>
                  </a:cubicBezTo>
                  <a:cubicBezTo>
                    <a:pt x="436" y="115"/>
                    <a:pt x="436" y="115"/>
                    <a:pt x="436" y="115"/>
                  </a:cubicBezTo>
                  <a:cubicBezTo>
                    <a:pt x="436" y="107"/>
                    <a:pt x="436" y="107"/>
                    <a:pt x="436" y="107"/>
                  </a:cubicBezTo>
                  <a:cubicBezTo>
                    <a:pt x="436" y="106"/>
                    <a:pt x="436" y="106"/>
                    <a:pt x="435" y="106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96"/>
                    <a:pt x="434" y="96"/>
                    <a:pt x="434" y="96"/>
                  </a:cubicBezTo>
                  <a:cubicBezTo>
                    <a:pt x="435" y="94"/>
                    <a:pt x="444" y="75"/>
                    <a:pt x="464" y="56"/>
                  </a:cubicBezTo>
                  <a:cubicBezTo>
                    <a:pt x="476" y="44"/>
                    <a:pt x="493" y="32"/>
                    <a:pt x="517" y="23"/>
                  </a:cubicBezTo>
                  <a:cubicBezTo>
                    <a:pt x="531" y="19"/>
                    <a:pt x="548" y="15"/>
                    <a:pt x="568" y="15"/>
                  </a:cubicBezTo>
                  <a:cubicBezTo>
                    <a:pt x="613" y="15"/>
                    <a:pt x="644" y="32"/>
                    <a:pt x="664" y="49"/>
                  </a:cubicBezTo>
                  <a:cubicBezTo>
                    <a:pt x="666" y="51"/>
                    <a:pt x="669" y="53"/>
                    <a:pt x="671" y="56"/>
                  </a:cubicBezTo>
                  <a:cubicBezTo>
                    <a:pt x="676" y="60"/>
                    <a:pt x="680" y="65"/>
                    <a:pt x="684" y="69"/>
                  </a:cubicBezTo>
                  <a:cubicBezTo>
                    <a:pt x="690" y="77"/>
                    <a:pt x="695" y="85"/>
                    <a:pt x="697" y="90"/>
                  </a:cubicBezTo>
                  <a:cubicBezTo>
                    <a:pt x="699" y="93"/>
                    <a:pt x="701" y="96"/>
                    <a:pt x="701" y="96"/>
                  </a:cubicBezTo>
                  <a:cubicBezTo>
                    <a:pt x="701" y="106"/>
                    <a:pt x="701" y="106"/>
                    <a:pt x="701" y="106"/>
                  </a:cubicBezTo>
                  <a:cubicBezTo>
                    <a:pt x="700" y="106"/>
                    <a:pt x="700" y="106"/>
                    <a:pt x="700" y="106"/>
                  </a:cubicBezTo>
                  <a:cubicBezTo>
                    <a:pt x="700" y="106"/>
                    <a:pt x="699" y="106"/>
                    <a:pt x="699" y="107"/>
                  </a:cubicBezTo>
                  <a:cubicBezTo>
                    <a:pt x="699" y="115"/>
                    <a:pt x="699" y="115"/>
                    <a:pt x="699" y="115"/>
                  </a:cubicBezTo>
                  <a:cubicBezTo>
                    <a:pt x="699" y="115"/>
                    <a:pt x="700" y="115"/>
                    <a:pt x="700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15"/>
                    <a:pt x="727" y="115"/>
                    <a:pt x="727" y="115"/>
                  </a:cubicBezTo>
                  <a:cubicBezTo>
                    <a:pt x="727" y="107"/>
                    <a:pt x="727" y="107"/>
                    <a:pt x="727" y="107"/>
                  </a:cubicBezTo>
                  <a:cubicBezTo>
                    <a:pt x="727" y="106"/>
                    <a:pt x="727" y="106"/>
                    <a:pt x="727" y="106"/>
                  </a:cubicBezTo>
                  <a:cubicBezTo>
                    <a:pt x="726" y="106"/>
                    <a:pt x="726" y="106"/>
                    <a:pt x="726" y="106"/>
                  </a:cubicBezTo>
                  <a:cubicBezTo>
                    <a:pt x="726" y="95"/>
                    <a:pt x="726" y="95"/>
                    <a:pt x="726" y="95"/>
                  </a:cubicBezTo>
                  <a:cubicBezTo>
                    <a:pt x="726" y="48"/>
                    <a:pt x="726" y="48"/>
                    <a:pt x="726" y="48"/>
                  </a:cubicBezTo>
                  <a:cubicBezTo>
                    <a:pt x="726" y="48"/>
                    <a:pt x="726" y="46"/>
                    <a:pt x="727" y="43"/>
                  </a:cubicBezTo>
                  <a:cubicBezTo>
                    <a:pt x="731" y="34"/>
                    <a:pt x="741" y="15"/>
                    <a:pt x="772" y="15"/>
                  </a:cubicBezTo>
                  <a:cubicBezTo>
                    <a:pt x="772" y="15"/>
                    <a:pt x="773" y="15"/>
                    <a:pt x="774" y="15"/>
                  </a:cubicBezTo>
                  <a:cubicBezTo>
                    <a:pt x="813" y="16"/>
                    <a:pt x="817" y="47"/>
                    <a:pt x="817" y="48"/>
                  </a:cubicBezTo>
                  <a:cubicBezTo>
                    <a:pt x="817" y="106"/>
                    <a:pt x="817" y="106"/>
                    <a:pt x="817" y="106"/>
                  </a:cubicBezTo>
                  <a:cubicBezTo>
                    <a:pt x="816" y="106"/>
                    <a:pt x="816" y="106"/>
                    <a:pt x="816" y="106"/>
                  </a:cubicBezTo>
                  <a:cubicBezTo>
                    <a:pt x="816" y="106"/>
                    <a:pt x="816" y="106"/>
                    <a:pt x="816" y="107"/>
                  </a:cubicBezTo>
                  <a:cubicBezTo>
                    <a:pt x="816" y="112"/>
                    <a:pt x="816" y="112"/>
                    <a:pt x="816" y="112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16" y="115"/>
                    <a:pt x="816" y="115"/>
                    <a:pt x="816" y="115"/>
                  </a:cubicBezTo>
                  <a:cubicBezTo>
                    <a:pt x="835" y="115"/>
                    <a:pt x="835" y="115"/>
                    <a:pt x="835" y="115"/>
                  </a:cubicBezTo>
                  <a:cubicBezTo>
                    <a:pt x="843" y="115"/>
                    <a:pt x="843" y="115"/>
                    <a:pt x="843" y="115"/>
                  </a:cubicBezTo>
                  <a:cubicBezTo>
                    <a:pt x="844" y="115"/>
                    <a:pt x="844" y="115"/>
                    <a:pt x="844" y="115"/>
                  </a:cubicBezTo>
                  <a:cubicBezTo>
                    <a:pt x="844" y="107"/>
                    <a:pt x="844" y="107"/>
                    <a:pt x="844" y="107"/>
                  </a:cubicBezTo>
                  <a:cubicBezTo>
                    <a:pt x="844" y="106"/>
                    <a:pt x="844" y="106"/>
                    <a:pt x="843" y="106"/>
                  </a:cubicBezTo>
                  <a:close/>
                </a:path>
              </a:pathLst>
            </a:custGeom>
            <a:solidFill>
              <a:srgbClr val="B50B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7"/>
            <p:cNvSpPr>
              <a:spLocks/>
            </p:cNvSpPr>
            <p:nvPr userDrawn="1"/>
          </p:nvSpPr>
          <p:spPr bwMode="auto">
            <a:xfrm>
              <a:off x="7691057" y="3611449"/>
              <a:ext cx="460375" cy="1970087"/>
            </a:xfrm>
            <a:custGeom>
              <a:avLst/>
              <a:gdLst>
                <a:gd name="T0" fmla="*/ 119 w 123"/>
                <a:gd name="T1" fmla="*/ 187 h 526"/>
                <a:gd name="T2" fmla="*/ 119 w 123"/>
                <a:gd name="T3" fmla="*/ 158 h 526"/>
                <a:gd name="T4" fmla="*/ 119 w 123"/>
                <a:gd name="T5" fmla="*/ 142 h 526"/>
                <a:gd name="T6" fmla="*/ 119 w 123"/>
                <a:gd name="T7" fmla="*/ 137 h 526"/>
                <a:gd name="T8" fmla="*/ 115 w 123"/>
                <a:gd name="T9" fmla="*/ 137 h 526"/>
                <a:gd name="T10" fmla="*/ 115 w 123"/>
                <a:gd name="T11" fmla="*/ 98 h 526"/>
                <a:gd name="T12" fmla="*/ 110 w 123"/>
                <a:gd name="T13" fmla="*/ 98 h 526"/>
                <a:gd name="T14" fmla="*/ 110 w 123"/>
                <a:gd name="T15" fmla="*/ 60 h 526"/>
                <a:gd name="T16" fmla="*/ 106 w 123"/>
                <a:gd name="T17" fmla="*/ 60 h 526"/>
                <a:gd name="T18" fmla="*/ 106 w 123"/>
                <a:gd name="T19" fmla="*/ 34 h 526"/>
                <a:gd name="T20" fmla="*/ 105 w 123"/>
                <a:gd name="T21" fmla="*/ 34 h 526"/>
                <a:gd name="T22" fmla="*/ 104 w 123"/>
                <a:gd name="T23" fmla="*/ 0 h 526"/>
                <a:gd name="T24" fmla="*/ 104 w 123"/>
                <a:gd name="T25" fmla="*/ 0 h 526"/>
                <a:gd name="T26" fmla="*/ 104 w 123"/>
                <a:gd name="T27" fmla="*/ 0 h 526"/>
                <a:gd name="T28" fmla="*/ 103 w 123"/>
                <a:gd name="T29" fmla="*/ 34 h 526"/>
                <a:gd name="T30" fmla="*/ 101 w 123"/>
                <a:gd name="T31" fmla="*/ 34 h 526"/>
                <a:gd name="T32" fmla="*/ 101 w 123"/>
                <a:gd name="T33" fmla="*/ 28 h 526"/>
                <a:gd name="T34" fmla="*/ 97 w 123"/>
                <a:gd name="T35" fmla="*/ 28 h 526"/>
                <a:gd name="T36" fmla="*/ 97 w 123"/>
                <a:gd name="T37" fmla="*/ 31 h 526"/>
                <a:gd name="T38" fmla="*/ 77 w 123"/>
                <a:gd name="T39" fmla="*/ 31 h 526"/>
                <a:gd name="T40" fmla="*/ 77 w 123"/>
                <a:gd name="T41" fmla="*/ 26 h 526"/>
                <a:gd name="T42" fmla="*/ 46 w 123"/>
                <a:gd name="T43" fmla="*/ 26 h 526"/>
                <a:gd name="T44" fmla="*/ 46 w 123"/>
                <a:gd name="T45" fmla="*/ 31 h 526"/>
                <a:gd name="T46" fmla="*/ 36 w 123"/>
                <a:gd name="T47" fmla="*/ 31 h 526"/>
                <a:gd name="T48" fmla="*/ 26 w 123"/>
                <a:gd name="T49" fmla="*/ 31 h 526"/>
                <a:gd name="T50" fmla="*/ 26 w 123"/>
                <a:gd name="T51" fmla="*/ 28 h 526"/>
                <a:gd name="T52" fmla="*/ 21 w 123"/>
                <a:gd name="T53" fmla="*/ 28 h 526"/>
                <a:gd name="T54" fmla="*/ 21 w 123"/>
                <a:gd name="T55" fmla="*/ 30 h 526"/>
                <a:gd name="T56" fmla="*/ 21 w 123"/>
                <a:gd name="T57" fmla="*/ 34 h 526"/>
                <a:gd name="T58" fmla="*/ 20 w 123"/>
                <a:gd name="T59" fmla="*/ 34 h 526"/>
                <a:gd name="T60" fmla="*/ 20 w 123"/>
                <a:gd name="T61" fmla="*/ 28 h 526"/>
                <a:gd name="T62" fmla="*/ 19 w 123"/>
                <a:gd name="T63" fmla="*/ 0 h 526"/>
                <a:gd name="T64" fmla="*/ 19 w 123"/>
                <a:gd name="T65" fmla="*/ 0 h 526"/>
                <a:gd name="T66" fmla="*/ 18 w 123"/>
                <a:gd name="T67" fmla="*/ 0 h 526"/>
                <a:gd name="T68" fmla="*/ 18 w 123"/>
                <a:gd name="T69" fmla="*/ 25 h 526"/>
                <a:gd name="T70" fmla="*/ 17 w 123"/>
                <a:gd name="T71" fmla="*/ 34 h 526"/>
                <a:gd name="T72" fmla="*/ 17 w 123"/>
                <a:gd name="T73" fmla="*/ 34 h 526"/>
                <a:gd name="T74" fmla="*/ 17 w 123"/>
                <a:gd name="T75" fmla="*/ 60 h 526"/>
                <a:gd name="T76" fmla="*/ 12 w 123"/>
                <a:gd name="T77" fmla="*/ 60 h 526"/>
                <a:gd name="T78" fmla="*/ 12 w 123"/>
                <a:gd name="T79" fmla="*/ 98 h 526"/>
                <a:gd name="T80" fmla="*/ 8 w 123"/>
                <a:gd name="T81" fmla="*/ 98 h 526"/>
                <a:gd name="T82" fmla="*/ 8 w 123"/>
                <a:gd name="T83" fmla="*/ 137 h 526"/>
                <a:gd name="T84" fmla="*/ 4 w 123"/>
                <a:gd name="T85" fmla="*/ 137 h 526"/>
                <a:gd name="T86" fmla="*/ 4 w 123"/>
                <a:gd name="T87" fmla="*/ 144 h 526"/>
                <a:gd name="T88" fmla="*/ 4 w 123"/>
                <a:gd name="T89" fmla="*/ 187 h 526"/>
                <a:gd name="T90" fmla="*/ 0 w 123"/>
                <a:gd name="T91" fmla="*/ 187 h 526"/>
                <a:gd name="T92" fmla="*/ 0 w 123"/>
                <a:gd name="T93" fmla="*/ 248 h 526"/>
                <a:gd name="T94" fmla="*/ 0 w 123"/>
                <a:gd name="T95" fmla="*/ 309 h 526"/>
                <a:gd name="T96" fmla="*/ 0 w 123"/>
                <a:gd name="T97" fmla="*/ 449 h 526"/>
                <a:gd name="T98" fmla="*/ 0 w 123"/>
                <a:gd name="T99" fmla="*/ 513 h 526"/>
                <a:gd name="T100" fmla="*/ 0 w 123"/>
                <a:gd name="T101" fmla="*/ 526 h 526"/>
                <a:gd name="T102" fmla="*/ 48 w 123"/>
                <a:gd name="T103" fmla="*/ 526 h 526"/>
                <a:gd name="T104" fmla="*/ 123 w 123"/>
                <a:gd name="T105" fmla="*/ 526 h 526"/>
                <a:gd name="T106" fmla="*/ 123 w 123"/>
                <a:gd name="T107" fmla="*/ 481 h 526"/>
                <a:gd name="T108" fmla="*/ 123 w 123"/>
                <a:gd name="T109" fmla="*/ 397 h 526"/>
                <a:gd name="T110" fmla="*/ 123 w 123"/>
                <a:gd name="T111" fmla="*/ 311 h 526"/>
                <a:gd name="T112" fmla="*/ 123 w 123"/>
                <a:gd name="T113" fmla="*/ 187 h 526"/>
                <a:gd name="T114" fmla="*/ 119 w 123"/>
                <a:gd name="T115" fmla="*/ 187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3" h="526">
                  <a:moveTo>
                    <a:pt x="119" y="187"/>
                  </a:moveTo>
                  <a:cubicBezTo>
                    <a:pt x="119" y="158"/>
                    <a:pt x="119" y="158"/>
                    <a:pt x="119" y="158"/>
                  </a:cubicBezTo>
                  <a:cubicBezTo>
                    <a:pt x="119" y="142"/>
                    <a:pt x="119" y="142"/>
                    <a:pt x="119" y="142"/>
                  </a:cubicBezTo>
                  <a:cubicBezTo>
                    <a:pt x="119" y="137"/>
                    <a:pt x="119" y="137"/>
                    <a:pt x="119" y="137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60"/>
                    <a:pt x="110" y="60"/>
                    <a:pt x="110" y="60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8" y="137"/>
                    <a:pt x="8" y="137"/>
                    <a:pt x="8" y="137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513"/>
                    <a:pt x="0" y="513"/>
                    <a:pt x="0" y="513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48" y="526"/>
                    <a:pt x="48" y="526"/>
                    <a:pt x="48" y="526"/>
                  </a:cubicBezTo>
                  <a:cubicBezTo>
                    <a:pt x="123" y="526"/>
                    <a:pt x="123" y="526"/>
                    <a:pt x="123" y="526"/>
                  </a:cubicBezTo>
                  <a:cubicBezTo>
                    <a:pt x="123" y="481"/>
                    <a:pt x="123" y="481"/>
                    <a:pt x="123" y="481"/>
                  </a:cubicBezTo>
                  <a:cubicBezTo>
                    <a:pt x="123" y="397"/>
                    <a:pt x="123" y="397"/>
                    <a:pt x="123" y="397"/>
                  </a:cubicBezTo>
                  <a:cubicBezTo>
                    <a:pt x="123" y="311"/>
                    <a:pt x="123" y="311"/>
                    <a:pt x="123" y="311"/>
                  </a:cubicBezTo>
                  <a:cubicBezTo>
                    <a:pt x="123" y="187"/>
                    <a:pt x="123" y="187"/>
                    <a:pt x="123" y="187"/>
                  </a:cubicBezTo>
                  <a:lnTo>
                    <a:pt x="119" y="187"/>
                  </a:lnTo>
                  <a:close/>
                </a:path>
              </a:pathLst>
            </a:custGeom>
            <a:solidFill>
              <a:srgbClr val="523E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148907" y="3740602"/>
              <a:ext cx="2287350" cy="18480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 userDrawn="1"/>
        </p:nvSpPr>
        <p:spPr>
          <a:xfrm>
            <a:off x="1" y="5578872"/>
            <a:ext cx="12191999" cy="12931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49C182B8-C7DD-EE7B-F51B-FA5E11F3C8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954" y="5778443"/>
            <a:ext cx="5473700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Forename Surname</a:t>
            </a:r>
            <a:endParaRPr lang="en-GB"/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7E298FBE-14CA-2668-CBA1-51444BE878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953" y="6044574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forename.surname@clarivate.com</a:t>
            </a:r>
            <a:endParaRPr lang="en-GB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6C38E137-2FCE-14E8-AECF-571F9A547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2954" y="6339242"/>
            <a:ext cx="5473699" cy="25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lnSpc>
                <a:spcPct val="90000"/>
              </a:lnSpc>
              <a:buNone/>
              <a:defRPr sz="17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+000 0000 0000</a:t>
            </a:r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EC7D1E-62E3-3E63-06C1-118A7ED2A8FB}"/>
              </a:ext>
            </a:extLst>
          </p:cNvPr>
          <p:cNvSpPr txBox="1"/>
          <p:nvPr userDrawn="1"/>
        </p:nvSpPr>
        <p:spPr>
          <a:xfrm>
            <a:off x="481400" y="6065125"/>
            <a:ext cx="2746698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>
              <a:spcAft>
                <a:spcPts val="300"/>
              </a:spcAft>
            </a:pPr>
            <a:r>
              <a:rPr lang="en-US" sz="900" kern="1200" noProof="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© 2024 </a:t>
            </a:r>
            <a:r>
              <a:rPr lang="en-US" sz="900" kern="1200" noProof="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Clarivate</a:t>
            </a:r>
            <a:endParaRPr lang="en-US" sz="900" kern="1200" noProof="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r>
              <a:rPr lang="en-US" sz="900" noProof="0" dirty="0">
                <a:solidFill>
                  <a:schemeClr val="bg1"/>
                </a:solidFill>
              </a:rPr>
              <a:t>Clarivate and its logo, as well as all other trademarks used herein are trademarks of their respective owners and used under license.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4198B190-8256-B7A4-2DD6-F8CE6D676F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7796" y="2735844"/>
            <a:ext cx="5169036" cy="948620"/>
          </a:xfrm>
          <a:prstGeom prst="rect">
            <a:avLst/>
          </a:prstGeom>
        </p:spPr>
        <p:txBody>
          <a:bodyPr lIns="0" tIns="36000" rIns="0" bIns="0" anchor="t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7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Thank You.</a:t>
            </a:r>
          </a:p>
        </p:txBody>
      </p:sp>
      <p:grpSp>
        <p:nvGrpSpPr>
          <p:cNvPr id="82" name="Group 81"/>
          <p:cNvGrpSpPr/>
          <p:nvPr userDrawn="1"/>
        </p:nvGrpSpPr>
        <p:grpSpPr>
          <a:xfrm>
            <a:off x="613681" y="1461941"/>
            <a:ext cx="4596305" cy="1148667"/>
            <a:chOff x="531302" y="1372525"/>
            <a:chExt cx="2605284" cy="651089"/>
          </a:xfrm>
        </p:grpSpPr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A976A32-0EA5-4B87-3E15-244E5FA1BFA5}"/>
                </a:ext>
              </a:extLst>
            </p:cNvPr>
            <p:cNvSpPr/>
            <p:nvPr/>
          </p:nvSpPr>
          <p:spPr>
            <a:xfrm>
              <a:off x="537229" y="1801661"/>
              <a:ext cx="61959" cy="101828"/>
            </a:xfrm>
            <a:custGeom>
              <a:avLst/>
              <a:gdLst>
                <a:gd name="connsiteX0" fmla="*/ 8894 w 61990"/>
                <a:gd name="connsiteY0" fmla="*/ 101880 h 101879"/>
                <a:gd name="connsiteX1" fmla="*/ 0 w 61990"/>
                <a:gd name="connsiteY1" fmla="*/ 101880 h 101879"/>
                <a:gd name="connsiteX2" fmla="*/ 0 w 61990"/>
                <a:gd name="connsiteY2" fmla="*/ 0 h 101879"/>
                <a:gd name="connsiteX3" fmla="*/ 26952 w 61990"/>
                <a:gd name="connsiteY3" fmla="*/ 0 h 101879"/>
                <a:gd name="connsiteX4" fmla="*/ 61990 w 61990"/>
                <a:gd name="connsiteY4" fmla="*/ 30995 h 101879"/>
                <a:gd name="connsiteX5" fmla="*/ 26952 w 61990"/>
                <a:gd name="connsiteY5" fmla="*/ 62529 h 101879"/>
                <a:gd name="connsiteX6" fmla="*/ 8894 w 61990"/>
                <a:gd name="connsiteY6" fmla="*/ 62529 h 101879"/>
                <a:gd name="connsiteX7" fmla="*/ 8894 w 61990"/>
                <a:gd name="connsiteY7" fmla="*/ 101880 h 101879"/>
                <a:gd name="connsiteX8" fmla="*/ 8894 w 61990"/>
                <a:gd name="connsiteY8" fmla="*/ 7816 h 101879"/>
                <a:gd name="connsiteX9" fmla="*/ 8894 w 61990"/>
                <a:gd name="connsiteY9" fmla="*/ 54174 h 101879"/>
                <a:gd name="connsiteX10" fmla="*/ 28030 w 61990"/>
                <a:gd name="connsiteY10" fmla="*/ 54174 h 101879"/>
                <a:gd name="connsiteX11" fmla="*/ 52827 w 61990"/>
                <a:gd name="connsiteY11" fmla="*/ 30726 h 101879"/>
                <a:gd name="connsiteX12" fmla="*/ 28030 w 61990"/>
                <a:gd name="connsiteY12" fmla="*/ 7816 h 101879"/>
                <a:gd name="connsiteX13" fmla="*/ 8894 w 61990"/>
                <a:gd name="connsiteY13" fmla="*/ 7816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1990" h="101879">
                  <a:moveTo>
                    <a:pt x="8894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26952" y="0"/>
                  </a:lnTo>
                  <a:cubicBezTo>
                    <a:pt x="50401" y="0"/>
                    <a:pt x="61990" y="13746"/>
                    <a:pt x="61990" y="30995"/>
                  </a:cubicBezTo>
                  <a:cubicBezTo>
                    <a:pt x="61990" y="47975"/>
                    <a:pt x="50401" y="62529"/>
                    <a:pt x="26952" y="62529"/>
                  </a:cubicBezTo>
                  <a:lnTo>
                    <a:pt x="8894" y="62529"/>
                  </a:lnTo>
                  <a:lnTo>
                    <a:pt x="8894" y="101880"/>
                  </a:lnTo>
                  <a:close/>
                  <a:moveTo>
                    <a:pt x="8894" y="7816"/>
                  </a:moveTo>
                  <a:lnTo>
                    <a:pt x="8894" y="54174"/>
                  </a:lnTo>
                  <a:lnTo>
                    <a:pt x="28030" y="54174"/>
                  </a:lnTo>
                  <a:cubicBezTo>
                    <a:pt x="41507" y="54174"/>
                    <a:pt x="52827" y="46088"/>
                    <a:pt x="52827" y="30726"/>
                  </a:cubicBezTo>
                  <a:cubicBezTo>
                    <a:pt x="52827" y="15363"/>
                    <a:pt x="41507" y="7816"/>
                    <a:pt x="28030" y="7816"/>
                  </a:cubicBezTo>
                  <a:lnTo>
                    <a:pt x="8894" y="781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4F883BDF-CA8B-1787-BB09-5A45EE555DE7}"/>
                </a:ext>
              </a:extLst>
            </p:cNvPr>
            <p:cNvSpPr/>
            <p:nvPr/>
          </p:nvSpPr>
          <p:spPr>
            <a:xfrm>
              <a:off x="605654" y="1837490"/>
              <a:ext cx="52531" cy="67616"/>
            </a:xfrm>
            <a:custGeom>
              <a:avLst/>
              <a:gdLst>
                <a:gd name="connsiteX0" fmla="*/ 43663 w 52557"/>
                <a:gd name="connsiteY0" fmla="*/ 21562 h 67650"/>
                <a:gd name="connsiteX1" fmla="*/ 27491 w 52557"/>
                <a:gd name="connsiteY1" fmla="*/ 7816 h 67650"/>
                <a:gd name="connsiteX2" fmla="*/ 7816 w 52557"/>
                <a:gd name="connsiteY2" fmla="*/ 14824 h 67650"/>
                <a:gd name="connsiteX3" fmla="*/ 3504 w 52557"/>
                <a:gd name="connsiteY3" fmla="*/ 8086 h 67650"/>
                <a:gd name="connsiteX4" fmla="*/ 28030 w 52557"/>
                <a:gd name="connsiteY4" fmla="*/ 0 h 67650"/>
                <a:gd name="connsiteX5" fmla="*/ 52557 w 52557"/>
                <a:gd name="connsiteY5" fmla="*/ 21831 h 67650"/>
                <a:gd name="connsiteX6" fmla="*/ 52557 w 52557"/>
                <a:gd name="connsiteY6" fmla="*/ 66033 h 67650"/>
                <a:gd name="connsiteX7" fmla="*/ 43663 w 52557"/>
                <a:gd name="connsiteY7" fmla="*/ 66033 h 67650"/>
                <a:gd name="connsiteX8" fmla="*/ 43663 w 52557"/>
                <a:gd name="connsiteY8" fmla="*/ 57947 h 67650"/>
                <a:gd name="connsiteX9" fmla="*/ 23449 w 52557"/>
                <a:gd name="connsiteY9" fmla="*/ 67650 h 67650"/>
                <a:gd name="connsiteX10" fmla="*/ 0 w 52557"/>
                <a:gd name="connsiteY10" fmla="*/ 47975 h 67650"/>
                <a:gd name="connsiteX11" fmla="*/ 21831 w 52557"/>
                <a:gd name="connsiteY11" fmla="*/ 29109 h 67650"/>
                <a:gd name="connsiteX12" fmla="*/ 37194 w 52557"/>
                <a:gd name="connsiteY12" fmla="*/ 29109 h 67650"/>
                <a:gd name="connsiteX13" fmla="*/ 43393 w 52557"/>
                <a:gd name="connsiteY13" fmla="*/ 23179 h 67650"/>
                <a:gd name="connsiteX14" fmla="*/ 43663 w 52557"/>
                <a:gd name="connsiteY14" fmla="*/ 21562 h 67650"/>
                <a:gd name="connsiteX15" fmla="*/ 43663 w 52557"/>
                <a:gd name="connsiteY15" fmla="*/ 21562 h 67650"/>
                <a:gd name="connsiteX16" fmla="*/ 43663 w 52557"/>
                <a:gd name="connsiteY16" fmla="*/ 43124 h 67650"/>
                <a:gd name="connsiteX17" fmla="*/ 43663 w 52557"/>
                <a:gd name="connsiteY17" fmla="*/ 34229 h 67650"/>
                <a:gd name="connsiteX18" fmla="*/ 35308 w 52557"/>
                <a:gd name="connsiteY18" fmla="*/ 36655 h 67650"/>
                <a:gd name="connsiteX19" fmla="*/ 23449 w 52557"/>
                <a:gd name="connsiteY19" fmla="*/ 36655 h 67650"/>
                <a:gd name="connsiteX20" fmla="*/ 9703 w 52557"/>
                <a:gd name="connsiteY20" fmla="*/ 47975 h 67650"/>
                <a:gd name="connsiteX21" fmla="*/ 24796 w 52557"/>
                <a:gd name="connsiteY21" fmla="*/ 60104 h 67650"/>
                <a:gd name="connsiteX22" fmla="*/ 43663 w 52557"/>
                <a:gd name="connsiteY22" fmla="*/ 43124 h 67650"/>
                <a:gd name="connsiteX23" fmla="*/ 43663 w 52557"/>
                <a:gd name="connsiteY23" fmla="*/ 43124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557" h="67650">
                  <a:moveTo>
                    <a:pt x="43663" y="21562"/>
                  </a:moveTo>
                  <a:cubicBezTo>
                    <a:pt x="43663" y="11859"/>
                    <a:pt x="36116" y="7816"/>
                    <a:pt x="27491" y="7816"/>
                  </a:cubicBezTo>
                  <a:cubicBezTo>
                    <a:pt x="19406" y="7816"/>
                    <a:pt x="12937" y="11320"/>
                    <a:pt x="7816" y="14824"/>
                  </a:cubicBezTo>
                  <a:lnTo>
                    <a:pt x="3504" y="8086"/>
                  </a:lnTo>
                  <a:cubicBezTo>
                    <a:pt x="7816" y="4582"/>
                    <a:pt x="16980" y="0"/>
                    <a:pt x="28030" y="0"/>
                  </a:cubicBezTo>
                  <a:cubicBezTo>
                    <a:pt x="43393" y="0"/>
                    <a:pt x="52557" y="8625"/>
                    <a:pt x="52557" y="21831"/>
                  </a:cubicBezTo>
                  <a:lnTo>
                    <a:pt x="52557" y="66033"/>
                  </a:lnTo>
                  <a:lnTo>
                    <a:pt x="43663" y="66033"/>
                  </a:lnTo>
                  <a:lnTo>
                    <a:pt x="43663" y="57947"/>
                  </a:lnTo>
                  <a:cubicBezTo>
                    <a:pt x="39890" y="64416"/>
                    <a:pt x="31265" y="67650"/>
                    <a:pt x="23449" y="67650"/>
                  </a:cubicBezTo>
                  <a:cubicBezTo>
                    <a:pt x="9433" y="67650"/>
                    <a:pt x="0" y="59565"/>
                    <a:pt x="0" y="47975"/>
                  </a:cubicBezTo>
                  <a:cubicBezTo>
                    <a:pt x="0" y="36386"/>
                    <a:pt x="8355" y="29109"/>
                    <a:pt x="21831" y="29109"/>
                  </a:cubicBezTo>
                  <a:lnTo>
                    <a:pt x="37194" y="29109"/>
                  </a:lnTo>
                  <a:cubicBezTo>
                    <a:pt x="41776" y="29109"/>
                    <a:pt x="43393" y="26683"/>
                    <a:pt x="43393" y="23179"/>
                  </a:cubicBezTo>
                  <a:lnTo>
                    <a:pt x="43663" y="21562"/>
                  </a:lnTo>
                  <a:lnTo>
                    <a:pt x="43663" y="21562"/>
                  </a:lnTo>
                  <a:close/>
                  <a:moveTo>
                    <a:pt x="43663" y="43124"/>
                  </a:moveTo>
                  <a:lnTo>
                    <a:pt x="43663" y="34229"/>
                  </a:lnTo>
                  <a:cubicBezTo>
                    <a:pt x="42046" y="36116"/>
                    <a:pt x="38811" y="36655"/>
                    <a:pt x="35308" y="36655"/>
                  </a:cubicBezTo>
                  <a:lnTo>
                    <a:pt x="23449" y="36655"/>
                  </a:lnTo>
                  <a:cubicBezTo>
                    <a:pt x="14015" y="36655"/>
                    <a:pt x="9703" y="41237"/>
                    <a:pt x="9703" y="47975"/>
                  </a:cubicBezTo>
                  <a:cubicBezTo>
                    <a:pt x="9703" y="53635"/>
                    <a:pt x="14015" y="60104"/>
                    <a:pt x="24796" y="60104"/>
                  </a:cubicBezTo>
                  <a:cubicBezTo>
                    <a:pt x="34230" y="60104"/>
                    <a:pt x="43663" y="54713"/>
                    <a:pt x="43663" y="43124"/>
                  </a:cubicBezTo>
                  <a:lnTo>
                    <a:pt x="43663" y="4312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D58E560A-B3F6-8336-20C4-6BD0FF4ADC60}"/>
                </a:ext>
              </a:extLst>
            </p:cNvPr>
            <p:cNvSpPr/>
            <p:nvPr/>
          </p:nvSpPr>
          <p:spPr>
            <a:xfrm>
              <a:off x="678389" y="1838298"/>
              <a:ext cx="32596" cy="65191"/>
            </a:xfrm>
            <a:custGeom>
              <a:avLst/>
              <a:gdLst>
                <a:gd name="connsiteX0" fmla="*/ 32343 w 32612"/>
                <a:gd name="connsiteY0" fmla="*/ 8894 h 65224"/>
                <a:gd name="connsiteX1" fmla="*/ 28030 w 32612"/>
                <a:gd name="connsiteY1" fmla="*/ 8894 h 65224"/>
                <a:gd name="connsiteX2" fmla="*/ 8625 w 32612"/>
                <a:gd name="connsiteY2" fmla="*/ 29378 h 65224"/>
                <a:gd name="connsiteX3" fmla="*/ 8625 w 32612"/>
                <a:gd name="connsiteY3" fmla="*/ 65225 h 65224"/>
                <a:gd name="connsiteX4" fmla="*/ 0 w 32612"/>
                <a:gd name="connsiteY4" fmla="*/ 65225 h 65224"/>
                <a:gd name="connsiteX5" fmla="*/ 0 w 32612"/>
                <a:gd name="connsiteY5" fmla="*/ 1078 h 65224"/>
                <a:gd name="connsiteX6" fmla="*/ 8355 w 32612"/>
                <a:gd name="connsiteY6" fmla="*/ 1078 h 65224"/>
                <a:gd name="connsiteX7" fmla="*/ 8355 w 32612"/>
                <a:gd name="connsiteY7" fmla="*/ 12129 h 65224"/>
                <a:gd name="connsiteX8" fmla="*/ 27761 w 32612"/>
                <a:gd name="connsiteY8" fmla="*/ 0 h 65224"/>
                <a:gd name="connsiteX9" fmla="*/ 32612 w 32612"/>
                <a:gd name="connsiteY9" fmla="*/ 270 h 65224"/>
                <a:gd name="connsiteX10" fmla="*/ 32343 w 32612"/>
                <a:gd name="connsiteY10" fmla="*/ 8894 h 65224"/>
                <a:gd name="connsiteX11" fmla="*/ 32343 w 32612"/>
                <a:gd name="connsiteY11" fmla="*/ 8894 h 65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612" h="65224">
                  <a:moveTo>
                    <a:pt x="32343" y="8894"/>
                  </a:moveTo>
                  <a:lnTo>
                    <a:pt x="28030" y="8894"/>
                  </a:lnTo>
                  <a:cubicBezTo>
                    <a:pt x="16710" y="8894"/>
                    <a:pt x="8625" y="14015"/>
                    <a:pt x="8625" y="29378"/>
                  </a:cubicBezTo>
                  <a:lnTo>
                    <a:pt x="8625" y="65225"/>
                  </a:lnTo>
                  <a:lnTo>
                    <a:pt x="0" y="65225"/>
                  </a:lnTo>
                  <a:lnTo>
                    <a:pt x="0" y="1078"/>
                  </a:lnTo>
                  <a:lnTo>
                    <a:pt x="8355" y="1078"/>
                  </a:lnTo>
                  <a:lnTo>
                    <a:pt x="8355" y="12129"/>
                  </a:lnTo>
                  <a:cubicBezTo>
                    <a:pt x="12129" y="3504"/>
                    <a:pt x="19945" y="0"/>
                    <a:pt x="27761" y="0"/>
                  </a:cubicBezTo>
                  <a:cubicBezTo>
                    <a:pt x="29109" y="0"/>
                    <a:pt x="30726" y="270"/>
                    <a:pt x="32612" y="270"/>
                  </a:cubicBezTo>
                  <a:lnTo>
                    <a:pt x="32343" y="8894"/>
                  </a:lnTo>
                  <a:lnTo>
                    <a:pt x="32343" y="8894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9C590BAF-5707-61E9-45DB-4FF5789E36EC}"/>
                </a:ext>
              </a:extLst>
            </p:cNvPr>
            <p:cNvSpPr/>
            <p:nvPr/>
          </p:nvSpPr>
          <p:spPr>
            <a:xfrm>
              <a:off x="716643" y="1811898"/>
              <a:ext cx="35828" cy="91591"/>
            </a:xfrm>
            <a:custGeom>
              <a:avLst/>
              <a:gdLst>
                <a:gd name="connsiteX0" fmla="*/ 19945 w 35846"/>
                <a:gd name="connsiteY0" fmla="*/ 270 h 91637"/>
                <a:gd name="connsiteX1" fmla="*/ 19945 w 35846"/>
                <a:gd name="connsiteY1" fmla="*/ 27222 h 91637"/>
                <a:gd name="connsiteX2" fmla="*/ 35847 w 35846"/>
                <a:gd name="connsiteY2" fmla="*/ 27222 h 91637"/>
                <a:gd name="connsiteX3" fmla="*/ 35847 w 35846"/>
                <a:gd name="connsiteY3" fmla="*/ 34499 h 91637"/>
                <a:gd name="connsiteX4" fmla="*/ 19945 w 35846"/>
                <a:gd name="connsiteY4" fmla="*/ 34499 h 91637"/>
                <a:gd name="connsiteX5" fmla="*/ 19945 w 35846"/>
                <a:gd name="connsiteY5" fmla="*/ 78162 h 91637"/>
                <a:gd name="connsiteX6" fmla="*/ 29109 w 35846"/>
                <a:gd name="connsiteY6" fmla="*/ 84361 h 91637"/>
                <a:gd name="connsiteX7" fmla="*/ 35847 w 35846"/>
                <a:gd name="connsiteY7" fmla="*/ 83822 h 91637"/>
                <a:gd name="connsiteX8" fmla="*/ 35847 w 35846"/>
                <a:gd name="connsiteY8" fmla="*/ 91099 h 91637"/>
                <a:gd name="connsiteX9" fmla="*/ 25874 w 35846"/>
                <a:gd name="connsiteY9" fmla="*/ 91638 h 91637"/>
                <a:gd name="connsiteX10" fmla="*/ 11050 w 35846"/>
                <a:gd name="connsiteY10" fmla="*/ 77892 h 91637"/>
                <a:gd name="connsiteX11" fmla="*/ 11050 w 35846"/>
                <a:gd name="connsiteY11" fmla="*/ 34229 h 91637"/>
                <a:gd name="connsiteX12" fmla="*/ 0 w 35846"/>
                <a:gd name="connsiteY12" fmla="*/ 34229 h 91637"/>
                <a:gd name="connsiteX13" fmla="*/ 0 w 35846"/>
                <a:gd name="connsiteY13" fmla="*/ 26952 h 91637"/>
                <a:gd name="connsiteX14" fmla="*/ 11050 w 35846"/>
                <a:gd name="connsiteY14" fmla="*/ 26952 h 91637"/>
                <a:gd name="connsiteX15" fmla="*/ 11050 w 35846"/>
                <a:gd name="connsiteY15" fmla="*/ 0 h 91637"/>
                <a:gd name="connsiteX16" fmla="*/ 19945 w 35846"/>
                <a:gd name="connsiteY16" fmla="*/ 0 h 91637"/>
                <a:gd name="connsiteX17" fmla="*/ 19945 w 35846"/>
                <a:gd name="connsiteY17" fmla="*/ 270 h 9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46" h="91637">
                  <a:moveTo>
                    <a:pt x="19945" y="270"/>
                  </a:moveTo>
                  <a:lnTo>
                    <a:pt x="19945" y="27222"/>
                  </a:lnTo>
                  <a:lnTo>
                    <a:pt x="35847" y="27222"/>
                  </a:lnTo>
                  <a:lnTo>
                    <a:pt x="35847" y="34499"/>
                  </a:lnTo>
                  <a:lnTo>
                    <a:pt x="19945" y="34499"/>
                  </a:lnTo>
                  <a:lnTo>
                    <a:pt x="19945" y="78162"/>
                  </a:lnTo>
                  <a:cubicBezTo>
                    <a:pt x="19945" y="84091"/>
                    <a:pt x="24257" y="84361"/>
                    <a:pt x="29109" y="84361"/>
                  </a:cubicBezTo>
                  <a:cubicBezTo>
                    <a:pt x="33151" y="84361"/>
                    <a:pt x="35847" y="83822"/>
                    <a:pt x="35847" y="83822"/>
                  </a:cubicBezTo>
                  <a:lnTo>
                    <a:pt x="35847" y="91099"/>
                  </a:lnTo>
                  <a:cubicBezTo>
                    <a:pt x="35847" y="91099"/>
                    <a:pt x="31265" y="91638"/>
                    <a:pt x="25874" y="91638"/>
                  </a:cubicBezTo>
                  <a:cubicBezTo>
                    <a:pt x="19136" y="91638"/>
                    <a:pt x="11050" y="89751"/>
                    <a:pt x="11050" y="77892"/>
                  </a:cubicBezTo>
                  <a:lnTo>
                    <a:pt x="11050" y="34229"/>
                  </a:lnTo>
                  <a:lnTo>
                    <a:pt x="0" y="34229"/>
                  </a:lnTo>
                  <a:lnTo>
                    <a:pt x="0" y="26952"/>
                  </a:lnTo>
                  <a:lnTo>
                    <a:pt x="11050" y="26952"/>
                  </a:lnTo>
                  <a:lnTo>
                    <a:pt x="11050" y="0"/>
                  </a:lnTo>
                  <a:lnTo>
                    <a:pt x="19945" y="0"/>
                  </a:lnTo>
                  <a:lnTo>
                    <a:pt x="19945" y="27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D1B24298-065C-2A3C-AE78-899A17B8804C}"/>
                </a:ext>
              </a:extLst>
            </p:cNvPr>
            <p:cNvSpPr/>
            <p:nvPr/>
          </p:nvSpPr>
          <p:spPr>
            <a:xfrm>
              <a:off x="790455" y="1837490"/>
              <a:ext cx="66539" cy="67616"/>
            </a:xfrm>
            <a:custGeom>
              <a:avLst/>
              <a:gdLst>
                <a:gd name="connsiteX0" fmla="*/ 33151 w 66572"/>
                <a:gd name="connsiteY0" fmla="*/ 0 h 67650"/>
                <a:gd name="connsiteX1" fmla="*/ 66572 w 66572"/>
                <a:gd name="connsiteY1" fmla="*/ 33960 h 67650"/>
                <a:gd name="connsiteX2" fmla="*/ 33151 w 66572"/>
                <a:gd name="connsiteY2" fmla="*/ 67650 h 67650"/>
                <a:gd name="connsiteX3" fmla="*/ 0 w 66572"/>
                <a:gd name="connsiteY3" fmla="*/ 33960 h 67650"/>
                <a:gd name="connsiteX4" fmla="*/ 33151 w 66572"/>
                <a:gd name="connsiteY4" fmla="*/ 0 h 67650"/>
                <a:gd name="connsiteX5" fmla="*/ 33151 w 66572"/>
                <a:gd name="connsiteY5" fmla="*/ 7816 h 67650"/>
                <a:gd name="connsiteX6" fmla="*/ 8894 w 66572"/>
                <a:gd name="connsiteY6" fmla="*/ 33960 h 67650"/>
                <a:gd name="connsiteX7" fmla="*/ 33151 w 66572"/>
                <a:gd name="connsiteY7" fmla="*/ 60104 h 67650"/>
                <a:gd name="connsiteX8" fmla="*/ 57409 w 66572"/>
                <a:gd name="connsiteY8" fmla="*/ 33960 h 67650"/>
                <a:gd name="connsiteX9" fmla="*/ 33151 w 66572"/>
                <a:gd name="connsiteY9" fmla="*/ 7816 h 6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572" h="67650">
                  <a:moveTo>
                    <a:pt x="33151" y="0"/>
                  </a:moveTo>
                  <a:cubicBezTo>
                    <a:pt x="51749" y="0"/>
                    <a:pt x="66572" y="14285"/>
                    <a:pt x="66572" y="33960"/>
                  </a:cubicBezTo>
                  <a:cubicBezTo>
                    <a:pt x="66572" y="53635"/>
                    <a:pt x="51749" y="67650"/>
                    <a:pt x="33151" y="67650"/>
                  </a:cubicBezTo>
                  <a:cubicBezTo>
                    <a:pt x="14554" y="67650"/>
                    <a:pt x="0" y="53635"/>
                    <a:pt x="0" y="33960"/>
                  </a:cubicBezTo>
                  <a:cubicBezTo>
                    <a:pt x="0" y="14285"/>
                    <a:pt x="14824" y="0"/>
                    <a:pt x="33151" y="0"/>
                  </a:cubicBezTo>
                  <a:close/>
                  <a:moveTo>
                    <a:pt x="33151" y="7816"/>
                  </a:moveTo>
                  <a:cubicBezTo>
                    <a:pt x="18867" y="7816"/>
                    <a:pt x="8894" y="19136"/>
                    <a:pt x="8894" y="33960"/>
                  </a:cubicBezTo>
                  <a:cubicBezTo>
                    <a:pt x="8894" y="48784"/>
                    <a:pt x="18867" y="60104"/>
                    <a:pt x="33151" y="60104"/>
                  </a:cubicBezTo>
                  <a:cubicBezTo>
                    <a:pt x="47436" y="60104"/>
                    <a:pt x="57409" y="48784"/>
                    <a:pt x="57409" y="33960"/>
                  </a:cubicBezTo>
                  <a:cubicBezTo>
                    <a:pt x="57409" y="19406"/>
                    <a:pt x="47706" y="7816"/>
                    <a:pt x="33151" y="7816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9314CA2-9EBA-E46F-01C9-040CBED0A91B}"/>
                </a:ext>
              </a:extLst>
            </p:cNvPr>
            <p:cNvSpPr/>
            <p:nvPr/>
          </p:nvSpPr>
          <p:spPr>
            <a:xfrm>
              <a:off x="865345" y="1800853"/>
              <a:ext cx="34482" cy="102367"/>
            </a:xfrm>
            <a:custGeom>
              <a:avLst/>
              <a:gdLst>
                <a:gd name="connsiteX0" fmla="*/ 11320 w 34499"/>
                <a:gd name="connsiteY0" fmla="*/ 15363 h 102418"/>
                <a:gd name="connsiteX1" fmla="*/ 25874 w 34499"/>
                <a:gd name="connsiteY1" fmla="*/ 0 h 102418"/>
                <a:gd name="connsiteX2" fmla="*/ 34499 w 34499"/>
                <a:gd name="connsiteY2" fmla="*/ 539 h 102418"/>
                <a:gd name="connsiteX3" fmla="*/ 34499 w 34499"/>
                <a:gd name="connsiteY3" fmla="*/ 8355 h 102418"/>
                <a:gd name="connsiteX4" fmla="*/ 28030 w 34499"/>
                <a:gd name="connsiteY4" fmla="*/ 7547 h 102418"/>
                <a:gd name="connsiteX5" fmla="*/ 19945 w 34499"/>
                <a:gd name="connsiteY5" fmla="*/ 16171 h 102418"/>
                <a:gd name="connsiteX6" fmla="*/ 19945 w 34499"/>
                <a:gd name="connsiteY6" fmla="*/ 38272 h 102418"/>
                <a:gd name="connsiteX7" fmla="*/ 33151 w 34499"/>
                <a:gd name="connsiteY7" fmla="*/ 38272 h 102418"/>
                <a:gd name="connsiteX8" fmla="*/ 33151 w 34499"/>
                <a:gd name="connsiteY8" fmla="*/ 45549 h 102418"/>
                <a:gd name="connsiteX9" fmla="*/ 19945 w 34499"/>
                <a:gd name="connsiteY9" fmla="*/ 45549 h 102418"/>
                <a:gd name="connsiteX10" fmla="*/ 19945 w 34499"/>
                <a:gd name="connsiteY10" fmla="*/ 102419 h 102418"/>
                <a:gd name="connsiteX11" fmla="*/ 11050 w 34499"/>
                <a:gd name="connsiteY11" fmla="*/ 102419 h 102418"/>
                <a:gd name="connsiteX12" fmla="*/ 11050 w 34499"/>
                <a:gd name="connsiteY12" fmla="*/ 45549 h 102418"/>
                <a:gd name="connsiteX13" fmla="*/ 0 w 34499"/>
                <a:gd name="connsiteY13" fmla="*/ 45549 h 102418"/>
                <a:gd name="connsiteX14" fmla="*/ 0 w 34499"/>
                <a:gd name="connsiteY14" fmla="*/ 38272 h 102418"/>
                <a:gd name="connsiteX15" fmla="*/ 11050 w 34499"/>
                <a:gd name="connsiteY15" fmla="*/ 38272 h 102418"/>
                <a:gd name="connsiteX16" fmla="*/ 11050 w 34499"/>
                <a:gd name="connsiteY16" fmla="*/ 15363 h 102418"/>
                <a:gd name="connsiteX17" fmla="*/ 11320 w 34499"/>
                <a:gd name="connsiteY17" fmla="*/ 15363 h 1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499" h="102418">
                  <a:moveTo>
                    <a:pt x="11320" y="15363"/>
                  </a:moveTo>
                  <a:cubicBezTo>
                    <a:pt x="11320" y="3504"/>
                    <a:pt x="19136" y="0"/>
                    <a:pt x="25874" y="0"/>
                  </a:cubicBezTo>
                  <a:cubicBezTo>
                    <a:pt x="30456" y="0"/>
                    <a:pt x="34499" y="539"/>
                    <a:pt x="34499" y="539"/>
                  </a:cubicBezTo>
                  <a:lnTo>
                    <a:pt x="34499" y="8355"/>
                  </a:lnTo>
                  <a:cubicBezTo>
                    <a:pt x="34499" y="8355"/>
                    <a:pt x="30456" y="7547"/>
                    <a:pt x="28030" y="7547"/>
                  </a:cubicBezTo>
                  <a:cubicBezTo>
                    <a:pt x="22370" y="7547"/>
                    <a:pt x="19945" y="9972"/>
                    <a:pt x="19945" y="16171"/>
                  </a:cubicBezTo>
                  <a:lnTo>
                    <a:pt x="19945" y="38272"/>
                  </a:lnTo>
                  <a:lnTo>
                    <a:pt x="33151" y="38272"/>
                  </a:lnTo>
                  <a:lnTo>
                    <a:pt x="33151" y="45549"/>
                  </a:lnTo>
                  <a:lnTo>
                    <a:pt x="19945" y="45549"/>
                  </a:lnTo>
                  <a:lnTo>
                    <a:pt x="19945" y="102419"/>
                  </a:lnTo>
                  <a:lnTo>
                    <a:pt x="11050" y="102419"/>
                  </a:lnTo>
                  <a:lnTo>
                    <a:pt x="11050" y="45549"/>
                  </a:lnTo>
                  <a:lnTo>
                    <a:pt x="0" y="45549"/>
                  </a:lnTo>
                  <a:lnTo>
                    <a:pt x="0" y="38272"/>
                  </a:lnTo>
                  <a:lnTo>
                    <a:pt x="11050" y="38272"/>
                  </a:lnTo>
                  <a:lnTo>
                    <a:pt x="11050" y="15363"/>
                  </a:lnTo>
                  <a:lnTo>
                    <a:pt x="11320" y="15363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8E3B1A46-11F8-F3FA-93D4-DA94906CD075}"/>
                </a:ext>
              </a:extLst>
            </p:cNvPr>
            <p:cNvSpPr/>
            <p:nvPr/>
          </p:nvSpPr>
          <p:spPr>
            <a:xfrm>
              <a:off x="934039" y="1799506"/>
              <a:ext cx="102907" cy="105600"/>
            </a:xfrm>
            <a:custGeom>
              <a:avLst/>
              <a:gdLst>
                <a:gd name="connsiteX0" fmla="*/ 52827 w 102958"/>
                <a:gd name="connsiteY0" fmla="*/ 87056 h 105653"/>
                <a:gd name="connsiteX1" fmla="*/ 80588 w 102958"/>
                <a:gd name="connsiteY1" fmla="*/ 67650 h 105653"/>
                <a:gd name="connsiteX2" fmla="*/ 102958 w 102958"/>
                <a:gd name="connsiteY2" fmla="*/ 67650 h 105653"/>
                <a:gd name="connsiteX3" fmla="*/ 53096 w 102958"/>
                <a:gd name="connsiteY3" fmla="*/ 105653 h 105653"/>
                <a:gd name="connsiteX4" fmla="*/ 0 w 102958"/>
                <a:gd name="connsiteY4" fmla="*/ 52827 h 105653"/>
                <a:gd name="connsiteX5" fmla="*/ 53096 w 102958"/>
                <a:gd name="connsiteY5" fmla="*/ 0 h 105653"/>
                <a:gd name="connsiteX6" fmla="*/ 102958 w 102958"/>
                <a:gd name="connsiteY6" fmla="*/ 38003 h 105653"/>
                <a:gd name="connsiteX7" fmla="*/ 80588 w 102958"/>
                <a:gd name="connsiteY7" fmla="*/ 38003 h 105653"/>
                <a:gd name="connsiteX8" fmla="*/ 52827 w 102958"/>
                <a:gd name="connsiteY8" fmla="*/ 18597 h 105653"/>
                <a:gd name="connsiteX9" fmla="*/ 20753 w 102958"/>
                <a:gd name="connsiteY9" fmla="*/ 52827 h 105653"/>
                <a:gd name="connsiteX10" fmla="*/ 52827 w 102958"/>
                <a:gd name="connsiteY10" fmla="*/ 87056 h 105653"/>
                <a:gd name="connsiteX11" fmla="*/ 52827 w 102958"/>
                <a:gd name="connsiteY11" fmla="*/ 87056 h 10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2958" h="105653">
                  <a:moveTo>
                    <a:pt x="52827" y="87056"/>
                  </a:moveTo>
                  <a:cubicBezTo>
                    <a:pt x="66303" y="87056"/>
                    <a:pt x="76814" y="79779"/>
                    <a:pt x="80588" y="67650"/>
                  </a:cubicBezTo>
                  <a:lnTo>
                    <a:pt x="102958" y="67650"/>
                  </a:lnTo>
                  <a:cubicBezTo>
                    <a:pt x="97029" y="91638"/>
                    <a:pt x="76006" y="105653"/>
                    <a:pt x="53096" y="105653"/>
                  </a:cubicBezTo>
                  <a:cubicBezTo>
                    <a:pt x="23179" y="105653"/>
                    <a:pt x="0" y="83552"/>
                    <a:pt x="0" y="52827"/>
                  </a:cubicBezTo>
                  <a:cubicBezTo>
                    <a:pt x="0" y="22101"/>
                    <a:pt x="23179" y="0"/>
                    <a:pt x="53096" y="0"/>
                  </a:cubicBezTo>
                  <a:cubicBezTo>
                    <a:pt x="76006" y="0"/>
                    <a:pt x="97029" y="14015"/>
                    <a:pt x="102958" y="38003"/>
                  </a:cubicBezTo>
                  <a:lnTo>
                    <a:pt x="80588" y="38003"/>
                  </a:lnTo>
                  <a:cubicBezTo>
                    <a:pt x="76814" y="25874"/>
                    <a:pt x="66303" y="18597"/>
                    <a:pt x="52827" y="18597"/>
                  </a:cubicBezTo>
                  <a:cubicBezTo>
                    <a:pt x="33690" y="18597"/>
                    <a:pt x="20753" y="33151"/>
                    <a:pt x="20753" y="52827"/>
                  </a:cubicBezTo>
                  <a:cubicBezTo>
                    <a:pt x="20753" y="72502"/>
                    <a:pt x="33690" y="87056"/>
                    <a:pt x="52827" y="87056"/>
                  </a:cubicBezTo>
                  <a:lnTo>
                    <a:pt x="52827" y="87056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58E8E4A7-6983-D3BC-E238-3B5DFFC9CE6D}"/>
                </a:ext>
              </a:extLst>
            </p:cNvPr>
            <p:cNvSpPr/>
            <p:nvPr/>
          </p:nvSpPr>
          <p:spPr>
            <a:xfrm>
              <a:off x="1048260" y="1801661"/>
              <a:ext cx="18857" cy="101828"/>
            </a:xfrm>
            <a:custGeom>
              <a:avLst/>
              <a:gdLst>
                <a:gd name="connsiteX0" fmla="*/ 18867 w 18866"/>
                <a:gd name="connsiteY0" fmla="*/ 101880 h 101879"/>
                <a:gd name="connsiteX1" fmla="*/ 0 w 18866"/>
                <a:gd name="connsiteY1" fmla="*/ 101880 h 101879"/>
                <a:gd name="connsiteX2" fmla="*/ 0 w 18866"/>
                <a:gd name="connsiteY2" fmla="*/ 0 h 101879"/>
                <a:gd name="connsiteX3" fmla="*/ 18867 w 18866"/>
                <a:gd name="connsiteY3" fmla="*/ 0 h 101879"/>
                <a:gd name="connsiteX4" fmla="*/ 18867 w 18866"/>
                <a:gd name="connsiteY4" fmla="*/ 10188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66" h="101879">
                  <a:moveTo>
                    <a:pt x="18867" y="101880"/>
                  </a:moveTo>
                  <a:lnTo>
                    <a:pt x="0" y="101880"/>
                  </a:lnTo>
                  <a:lnTo>
                    <a:pt x="0" y="0"/>
                  </a:lnTo>
                  <a:lnTo>
                    <a:pt x="18867" y="0"/>
                  </a:lnTo>
                  <a:lnTo>
                    <a:pt x="18867" y="10188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71687FFE-76AF-53CE-EEBA-AAADFCD4372E}"/>
                </a:ext>
              </a:extLst>
            </p:cNvPr>
            <p:cNvSpPr/>
            <p:nvPr/>
          </p:nvSpPr>
          <p:spPr>
            <a:xfrm>
              <a:off x="1078432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2B2EE6C7-CF7B-DC37-1FA1-E31181C54B0E}"/>
                </a:ext>
              </a:extLst>
            </p:cNvPr>
            <p:cNvSpPr/>
            <p:nvPr/>
          </p:nvSpPr>
          <p:spPr>
            <a:xfrm>
              <a:off x="1154939" y="1835604"/>
              <a:ext cx="40947" cy="67885"/>
            </a:xfrm>
            <a:custGeom>
              <a:avLst/>
              <a:gdLst>
                <a:gd name="connsiteX0" fmla="*/ 40968 w 40967"/>
                <a:gd name="connsiteY0" fmla="*/ 19945 h 67919"/>
                <a:gd name="connsiteX1" fmla="*/ 32882 w 40967"/>
                <a:gd name="connsiteY1" fmla="*/ 19945 h 67919"/>
                <a:gd name="connsiteX2" fmla="*/ 18867 w 40967"/>
                <a:gd name="connsiteY2" fmla="*/ 36116 h 67919"/>
                <a:gd name="connsiteX3" fmla="*/ 18867 w 40967"/>
                <a:gd name="connsiteY3" fmla="*/ 67920 h 67919"/>
                <a:gd name="connsiteX4" fmla="*/ 0 w 40967"/>
                <a:gd name="connsiteY4" fmla="*/ 67920 h 67919"/>
                <a:gd name="connsiteX5" fmla="*/ 0 w 40967"/>
                <a:gd name="connsiteY5" fmla="*/ 1078 h 67919"/>
                <a:gd name="connsiteX6" fmla="*/ 18328 w 40967"/>
                <a:gd name="connsiteY6" fmla="*/ 1078 h 67919"/>
                <a:gd name="connsiteX7" fmla="*/ 18328 w 40967"/>
                <a:gd name="connsiteY7" fmla="*/ 11590 h 67919"/>
                <a:gd name="connsiteX8" fmla="*/ 35577 w 40967"/>
                <a:gd name="connsiteY8" fmla="*/ 0 h 67919"/>
                <a:gd name="connsiteX9" fmla="*/ 40698 w 40967"/>
                <a:gd name="connsiteY9" fmla="*/ 539 h 67919"/>
                <a:gd name="connsiteX10" fmla="*/ 40968 w 40967"/>
                <a:gd name="connsiteY10" fmla="*/ 19945 h 67919"/>
                <a:gd name="connsiteX11" fmla="*/ 40968 w 40967"/>
                <a:gd name="connsiteY11" fmla="*/ 19945 h 6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67" h="67919">
                  <a:moveTo>
                    <a:pt x="40968" y="19945"/>
                  </a:moveTo>
                  <a:lnTo>
                    <a:pt x="32882" y="19945"/>
                  </a:lnTo>
                  <a:cubicBezTo>
                    <a:pt x="23179" y="19945"/>
                    <a:pt x="18867" y="24527"/>
                    <a:pt x="18867" y="36116"/>
                  </a:cubicBezTo>
                  <a:lnTo>
                    <a:pt x="18867" y="67920"/>
                  </a:lnTo>
                  <a:lnTo>
                    <a:pt x="0" y="67920"/>
                  </a:lnTo>
                  <a:lnTo>
                    <a:pt x="0" y="1078"/>
                  </a:lnTo>
                  <a:lnTo>
                    <a:pt x="18328" y="1078"/>
                  </a:lnTo>
                  <a:lnTo>
                    <a:pt x="18328" y="11590"/>
                  </a:lnTo>
                  <a:cubicBezTo>
                    <a:pt x="21023" y="4582"/>
                    <a:pt x="27222" y="0"/>
                    <a:pt x="35577" y="0"/>
                  </a:cubicBezTo>
                  <a:cubicBezTo>
                    <a:pt x="37464" y="0"/>
                    <a:pt x="39081" y="270"/>
                    <a:pt x="40698" y="539"/>
                  </a:cubicBezTo>
                  <a:lnTo>
                    <a:pt x="40968" y="19945"/>
                  </a:lnTo>
                  <a:lnTo>
                    <a:pt x="40968" y="199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102D9565-CE31-43D9-4C14-7BFD6E626E8D}"/>
                </a:ext>
              </a:extLst>
            </p:cNvPr>
            <p:cNvSpPr/>
            <p:nvPr/>
          </p:nvSpPr>
          <p:spPr>
            <a:xfrm>
              <a:off x="1201004" y="1801661"/>
              <a:ext cx="30171" cy="101828"/>
            </a:xfrm>
            <a:custGeom>
              <a:avLst/>
              <a:gdLst>
                <a:gd name="connsiteX0" fmla="*/ 28300 w 30186"/>
                <a:gd name="connsiteY0" fmla="*/ 101880 h 101879"/>
                <a:gd name="connsiteX1" fmla="*/ 9433 w 30186"/>
                <a:gd name="connsiteY1" fmla="*/ 101880 h 101879"/>
                <a:gd name="connsiteX2" fmla="*/ 9433 w 30186"/>
                <a:gd name="connsiteY2" fmla="*/ 51209 h 101879"/>
                <a:gd name="connsiteX3" fmla="*/ 0 w 30186"/>
                <a:gd name="connsiteY3" fmla="*/ 51209 h 101879"/>
                <a:gd name="connsiteX4" fmla="*/ 0 w 30186"/>
                <a:gd name="connsiteY4" fmla="*/ 35308 h 101879"/>
                <a:gd name="connsiteX5" fmla="*/ 28300 w 30186"/>
                <a:gd name="connsiteY5" fmla="*/ 35308 h 101879"/>
                <a:gd name="connsiteX6" fmla="*/ 28300 w 30186"/>
                <a:gd name="connsiteY6" fmla="*/ 101880 h 101879"/>
                <a:gd name="connsiteX7" fmla="*/ 28300 w 30186"/>
                <a:gd name="connsiteY7" fmla="*/ 101880 h 101879"/>
                <a:gd name="connsiteX8" fmla="*/ 18058 w 30186"/>
                <a:gd name="connsiteY8" fmla="*/ 0 h 101879"/>
                <a:gd name="connsiteX9" fmla="*/ 30187 w 30186"/>
                <a:gd name="connsiteY9" fmla="*/ 12129 h 101879"/>
                <a:gd name="connsiteX10" fmla="*/ 18058 w 30186"/>
                <a:gd name="connsiteY10" fmla="*/ 24257 h 101879"/>
                <a:gd name="connsiteX11" fmla="*/ 5929 w 30186"/>
                <a:gd name="connsiteY11" fmla="*/ 12129 h 101879"/>
                <a:gd name="connsiteX12" fmla="*/ 18058 w 30186"/>
                <a:gd name="connsiteY12" fmla="*/ 0 h 10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186" h="101879">
                  <a:moveTo>
                    <a:pt x="28300" y="101880"/>
                  </a:moveTo>
                  <a:lnTo>
                    <a:pt x="9433" y="101880"/>
                  </a:lnTo>
                  <a:lnTo>
                    <a:pt x="9433" y="51209"/>
                  </a:lnTo>
                  <a:lnTo>
                    <a:pt x="0" y="51209"/>
                  </a:lnTo>
                  <a:lnTo>
                    <a:pt x="0" y="35308"/>
                  </a:lnTo>
                  <a:lnTo>
                    <a:pt x="28300" y="35308"/>
                  </a:lnTo>
                  <a:lnTo>
                    <a:pt x="28300" y="101880"/>
                  </a:lnTo>
                  <a:lnTo>
                    <a:pt x="28300" y="101880"/>
                  </a:lnTo>
                  <a:close/>
                  <a:moveTo>
                    <a:pt x="18058" y="0"/>
                  </a:moveTo>
                  <a:cubicBezTo>
                    <a:pt x="24796" y="0"/>
                    <a:pt x="30187" y="5390"/>
                    <a:pt x="30187" y="12129"/>
                  </a:cubicBezTo>
                  <a:cubicBezTo>
                    <a:pt x="30187" y="18867"/>
                    <a:pt x="24796" y="24257"/>
                    <a:pt x="18058" y="24257"/>
                  </a:cubicBezTo>
                  <a:cubicBezTo>
                    <a:pt x="11320" y="24257"/>
                    <a:pt x="5929" y="18867"/>
                    <a:pt x="5929" y="12129"/>
                  </a:cubicBezTo>
                  <a:cubicBezTo>
                    <a:pt x="5929" y="5390"/>
                    <a:pt x="11320" y="0"/>
                    <a:pt x="18058" y="0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1083FB7-B0A3-F2FE-433B-A6AAFBF252FE}"/>
                </a:ext>
              </a:extLst>
            </p:cNvPr>
            <p:cNvSpPr/>
            <p:nvPr/>
          </p:nvSpPr>
          <p:spPr>
            <a:xfrm>
              <a:off x="1239257" y="1836681"/>
              <a:ext cx="69771" cy="66808"/>
            </a:xfrm>
            <a:custGeom>
              <a:avLst/>
              <a:gdLst>
                <a:gd name="connsiteX0" fmla="*/ 34769 w 69806"/>
                <a:gd name="connsiteY0" fmla="*/ 46358 h 66841"/>
                <a:gd name="connsiteX1" fmla="*/ 49862 w 69806"/>
                <a:gd name="connsiteY1" fmla="*/ 0 h 66841"/>
                <a:gd name="connsiteX2" fmla="*/ 69807 w 69806"/>
                <a:gd name="connsiteY2" fmla="*/ 0 h 66841"/>
                <a:gd name="connsiteX3" fmla="*/ 46089 w 69806"/>
                <a:gd name="connsiteY3" fmla="*/ 66842 h 66841"/>
                <a:gd name="connsiteX4" fmla="*/ 22640 w 69806"/>
                <a:gd name="connsiteY4" fmla="*/ 66842 h 66841"/>
                <a:gd name="connsiteX5" fmla="*/ 0 w 69806"/>
                <a:gd name="connsiteY5" fmla="*/ 0 h 66841"/>
                <a:gd name="connsiteX6" fmla="*/ 20484 w 69806"/>
                <a:gd name="connsiteY6" fmla="*/ 0 h 66841"/>
                <a:gd name="connsiteX7" fmla="*/ 34769 w 69806"/>
                <a:gd name="connsiteY7" fmla="*/ 46358 h 66841"/>
                <a:gd name="connsiteX8" fmla="*/ 34769 w 69806"/>
                <a:gd name="connsiteY8" fmla="*/ 46358 h 6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06" h="66841">
                  <a:moveTo>
                    <a:pt x="34769" y="46358"/>
                  </a:moveTo>
                  <a:lnTo>
                    <a:pt x="49862" y="0"/>
                  </a:lnTo>
                  <a:lnTo>
                    <a:pt x="69807" y="0"/>
                  </a:lnTo>
                  <a:lnTo>
                    <a:pt x="46089" y="66842"/>
                  </a:lnTo>
                  <a:lnTo>
                    <a:pt x="22640" y="66842"/>
                  </a:lnTo>
                  <a:lnTo>
                    <a:pt x="0" y="0"/>
                  </a:lnTo>
                  <a:lnTo>
                    <a:pt x="20484" y="0"/>
                  </a:lnTo>
                  <a:lnTo>
                    <a:pt x="34769" y="46358"/>
                  </a:lnTo>
                  <a:lnTo>
                    <a:pt x="34769" y="4635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53348BC6-9590-2FD5-63C0-2AC383F81CC6}"/>
                </a:ext>
              </a:extLst>
            </p:cNvPr>
            <p:cNvSpPr/>
            <p:nvPr/>
          </p:nvSpPr>
          <p:spPr>
            <a:xfrm>
              <a:off x="1312261" y="1835065"/>
              <a:ext cx="60882" cy="70041"/>
            </a:xfrm>
            <a:custGeom>
              <a:avLst/>
              <a:gdLst>
                <a:gd name="connsiteX0" fmla="*/ 42046 w 60912"/>
                <a:gd name="connsiteY0" fmla="*/ 23988 h 70076"/>
                <a:gd name="connsiteX1" fmla="*/ 30995 w 60912"/>
                <a:gd name="connsiteY1" fmla="*/ 16171 h 70076"/>
                <a:gd name="connsiteX2" fmla="*/ 10781 w 60912"/>
                <a:gd name="connsiteY2" fmla="*/ 22370 h 70076"/>
                <a:gd name="connsiteX3" fmla="*/ 3504 w 60912"/>
                <a:gd name="connsiteY3" fmla="*/ 8086 h 70076"/>
                <a:gd name="connsiteX4" fmla="*/ 32073 w 60912"/>
                <a:gd name="connsiteY4" fmla="*/ 0 h 70076"/>
                <a:gd name="connsiteX5" fmla="*/ 60912 w 60912"/>
                <a:gd name="connsiteY5" fmla="*/ 24527 h 70076"/>
                <a:gd name="connsiteX6" fmla="*/ 60912 w 60912"/>
                <a:gd name="connsiteY6" fmla="*/ 68459 h 70076"/>
                <a:gd name="connsiteX7" fmla="*/ 42046 w 60912"/>
                <a:gd name="connsiteY7" fmla="*/ 68459 h 70076"/>
                <a:gd name="connsiteX8" fmla="*/ 42046 w 60912"/>
                <a:gd name="connsiteY8" fmla="*/ 61990 h 70076"/>
                <a:gd name="connsiteX9" fmla="*/ 23449 w 60912"/>
                <a:gd name="connsiteY9" fmla="*/ 70076 h 70076"/>
                <a:gd name="connsiteX10" fmla="*/ 0 w 60912"/>
                <a:gd name="connsiteY10" fmla="*/ 49053 h 70076"/>
                <a:gd name="connsiteX11" fmla="*/ 24257 w 60912"/>
                <a:gd name="connsiteY11" fmla="*/ 28569 h 70076"/>
                <a:gd name="connsiteX12" fmla="*/ 37464 w 60912"/>
                <a:gd name="connsiteY12" fmla="*/ 28569 h 70076"/>
                <a:gd name="connsiteX13" fmla="*/ 42046 w 60912"/>
                <a:gd name="connsiteY13" fmla="*/ 24527 h 70076"/>
                <a:gd name="connsiteX14" fmla="*/ 42046 w 60912"/>
                <a:gd name="connsiteY14" fmla="*/ 23988 h 70076"/>
                <a:gd name="connsiteX15" fmla="*/ 42046 w 60912"/>
                <a:gd name="connsiteY15" fmla="*/ 23988 h 70076"/>
                <a:gd name="connsiteX16" fmla="*/ 42046 w 60912"/>
                <a:gd name="connsiteY16" fmla="*/ 44471 h 70076"/>
                <a:gd name="connsiteX17" fmla="*/ 42046 w 60912"/>
                <a:gd name="connsiteY17" fmla="*/ 39620 h 70076"/>
                <a:gd name="connsiteX18" fmla="*/ 36116 w 60912"/>
                <a:gd name="connsiteY18" fmla="*/ 40968 h 70076"/>
                <a:gd name="connsiteX19" fmla="*/ 29109 w 60912"/>
                <a:gd name="connsiteY19" fmla="*/ 40968 h 70076"/>
                <a:gd name="connsiteX20" fmla="*/ 19675 w 60912"/>
                <a:gd name="connsiteY20" fmla="*/ 48245 h 70076"/>
                <a:gd name="connsiteX21" fmla="*/ 29109 w 60912"/>
                <a:gd name="connsiteY21" fmla="*/ 56061 h 70076"/>
                <a:gd name="connsiteX22" fmla="*/ 42046 w 60912"/>
                <a:gd name="connsiteY22" fmla="*/ 44471 h 70076"/>
                <a:gd name="connsiteX23" fmla="*/ 42046 w 60912"/>
                <a:gd name="connsiteY23" fmla="*/ 4447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0912" h="70076">
                  <a:moveTo>
                    <a:pt x="42046" y="23988"/>
                  </a:moveTo>
                  <a:cubicBezTo>
                    <a:pt x="42046" y="19136"/>
                    <a:pt x="38272" y="16171"/>
                    <a:pt x="30995" y="16171"/>
                  </a:cubicBezTo>
                  <a:cubicBezTo>
                    <a:pt x="24257" y="16171"/>
                    <a:pt x="15902" y="19675"/>
                    <a:pt x="10781" y="22370"/>
                  </a:cubicBezTo>
                  <a:lnTo>
                    <a:pt x="3504" y="8086"/>
                  </a:lnTo>
                  <a:cubicBezTo>
                    <a:pt x="3504" y="8086"/>
                    <a:pt x="15902" y="0"/>
                    <a:pt x="32073" y="0"/>
                  </a:cubicBezTo>
                  <a:cubicBezTo>
                    <a:pt x="47167" y="0"/>
                    <a:pt x="60912" y="7008"/>
                    <a:pt x="60912" y="24527"/>
                  </a:cubicBezTo>
                  <a:lnTo>
                    <a:pt x="60912" y="68459"/>
                  </a:lnTo>
                  <a:lnTo>
                    <a:pt x="42046" y="68459"/>
                  </a:lnTo>
                  <a:lnTo>
                    <a:pt x="42046" y="61990"/>
                  </a:lnTo>
                  <a:cubicBezTo>
                    <a:pt x="38542" y="67111"/>
                    <a:pt x="30995" y="70076"/>
                    <a:pt x="23449" y="70076"/>
                  </a:cubicBezTo>
                  <a:cubicBezTo>
                    <a:pt x="9433" y="70076"/>
                    <a:pt x="0" y="60104"/>
                    <a:pt x="0" y="49053"/>
                  </a:cubicBezTo>
                  <a:cubicBezTo>
                    <a:pt x="0" y="36386"/>
                    <a:pt x="9433" y="28569"/>
                    <a:pt x="24257" y="28569"/>
                  </a:cubicBezTo>
                  <a:lnTo>
                    <a:pt x="37464" y="28569"/>
                  </a:lnTo>
                  <a:cubicBezTo>
                    <a:pt x="40698" y="28569"/>
                    <a:pt x="42046" y="27222"/>
                    <a:pt x="42046" y="24527"/>
                  </a:cubicBezTo>
                  <a:lnTo>
                    <a:pt x="42046" y="23988"/>
                  </a:lnTo>
                  <a:lnTo>
                    <a:pt x="42046" y="23988"/>
                  </a:lnTo>
                  <a:close/>
                  <a:moveTo>
                    <a:pt x="42046" y="44471"/>
                  </a:moveTo>
                  <a:lnTo>
                    <a:pt x="42046" y="39620"/>
                  </a:lnTo>
                  <a:cubicBezTo>
                    <a:pt x="40968" y="40698"/>
                    <a:pt x="38811" y="40968"/>
                    <a:pt x="36116" y="40968"/>
                  </a:cubicBezTo>
                  <a:lnTo>
                    <a:pt x="29109" y="40968"/>
                  </a:lnTo>
                  <a:cubicBezTo>
                    <a:pt x="23179" y="40968"/>
                    <a:pt x="19675" y="43663"/>
                    <a:pt x="19675" y="48245"/>
                  </a:cubicBezTo>
                  <a:cubicBezTo>
                    <a:pt x="19675" y="52827"/>
                    <a:pt x="23449" y="56061"/>
                    <a:pt x="29109" y="56061"/>
                  </a:cubicBezTo>
                  <a:cubicBezTo>
                    <a:pt x="35847" y="56330"/>
                    <a:pt x="42046" y="52827"/>
                    <a:pt x="42046" y="44471"/>
                  </a:cubicBezTo>
                  <a:lnTo>
                    <a:pt x="42046" y="4447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BABBDF44-8A00-EB25-D8D5-A3243D320BB6}"/>
                </a:ext>
              </a:extLst>
            </p:cNvPr>
            <p:cNvSpPr/>
            <p:nvPr/>
          </p:nvSpPr>
          <p:spPr>
            <a:xfrm>
              <a:off x="1382842" y="1811089"/>
              <a:ext cx="44449" cy="92939"/>
            </a:xfrm>
            <a:custGeom>
              <a:avLst/>
              <a:gdLst>
                <a:gd name="connsiteX0" fmla="*/ 29648 w 44471"/>
                <a:gd name="connsiteY0" fmla="*/ 269 h 92985"/>
                <a:gd name="connsiteX1" fmla="*/ 29648 w 44471"/>
                <a:gd name="connsiteY1" fmla="*/ 25605 h 92985"/>
                <a:gd name="connsiteX2" fmla="*/ 44202 w 44471"/>
                <a:gd name="connsiteY2" fmla="*/ 25605 h 92985"/>
                <a:gd name="connsiteX3" fmla="*/ 44202 w 44471"/>
                <a:gd name="connsiteY3" fmla="*/ 41507 h 92985"/>
                <a:gd name="connsiteX4" fmla="*/ 29648 w 44471"/>
                <a:gd name="connsiteY4" fmla="*/ 41507 h 92985"/>
                <a:gd name="connsiteX5" fmla="*/ 29648 w 44471"/>
                <a:gd name="connsiteY5" fmla="*/ 71693 h 92985"/>
                <a:gd name="connsiteX6" fmla="*/ 35847 w 44471"/>
                <a:gd name="connsiteY6" fmla="*/ 76545 h 92985"/>
                <a:gd name="connsiteX7" fmla="*/ 44471 w 44471"/>
                <a:gd name="connsiteY7" fmla="*/ 76006 h 92985"/>
                <a:gd name="connsiteX8" fmla="*/ 44471 w 44471"/>
                <a:gd name="connsiteY8" fmla="*/ 92177 h 92985"/>
                <a:gd name="connsiteX9" fmla="*/ 29648 w 44471"/>
                <a:gd name="connsiteY9" fmla="*/ 92985 h 92985"/>
                <a:gd name="connsiteX10" fmla="*/ 10511 w 44471"/>
                <a:gd name="connsiteY10" fmla="*/ 77892 h 92985"/>
                <a:gd name="connsiteX11" fmla="*/ 10511 w 44471"/>
                <a:gd name="connsiteY11" fmla="*/ 41237 h 92985"/>
                <a:gd name="connsiteX12" fmla="*/ 0 w 44471"/>
                <a:gd name="connsiteY12" fmla="*/ 41237 h 92985"/>
                <a:gd name="connsiteX13" fmla="*/ 0 w 44471"/>
                <a:gd name="connsiteY13" fmla="*/ 25335 h 92985"/>
                <a:gd name="connsiteX14" fmla="*/ 10511 w 44471"/>
                <a:gd name="connsiteY14" fmla="*/ 25335 h 92985"/>
                <a:gd name="connsiteX15" fmla="*/ 10511 w 44471"/>
                <a:gd name="connsiteY15" fmla="*/ 0 h 92985"/>
                <a:gd name="connsiteX16" fmla="*/ 29648 w 44471"/>
                <a:gd name="connsiteY16" fmla="*/ 269 h 92985"/>
                <a:gd name="connsiteX17" fmla="*/ 29648 w 44471"/>
                <a:gd name="connsiteY17" fmla="*/ 269 h 92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71" h="92985">
                  <a:moveTo>
                    <a:pt x="29648" y="269"/>
                  </a:moveTo>
                  <a:lnTo>
                    <a:pt x="29648" y="25605"/>
                  </a:lnTo>
                  <a:lnTo>
                    <a:pt x="44202" y="25605"/>
                  </a:lnTo>
                  <a:lnTo>
                    <a:pt x="44202" y="41507"/>
                  </a:lnTo>
                  <a:lnTo>
                    <a:pt x="29648" y="41507"/>
                  </a:lnTo>
                  <a:lnTo>
                    <a:pt x="29648" y="71693"/>
                  </a:lnTo>
                  <a:cubicBezTo>
                    <a:pt x="29648" y="76006"/>
                    <a:pt x="33151" y="76545"/>
                    <a:pt x="35847" y="76545"/>
                  </a:cubicBezTo>
                  <a:cubicBezTo>
                    <a:pt x="40698" y="76545"/>
                    <a:pt x="44471" y="76006"/>
                    <a:pt x="44471" y="76006"/>
                  </a:cubicBezTo>
                  <a:lnTo>
                    <a:pt x="44471" y="92177"/>
                  </a:lnTo>
                  <a:cubicBezTo>
                    <a:pt x="44471" y="92177"/>
                    <a:pt x="35308" y="92985"/>
                    <a:pt x="29648" y="92985"/>
                  </a:cubicBezTo>
                  <a:cubicBezTo>
                    <a:pt x="20214" y="92985"/>
                    <a:pt x="10511" y="91368"/>
                    <a:pt x="10511" y="77892"/>
                  </a:cubicBezTo>
                  <a:lnTo>
                    <a:pt x="10511" y="41237"/>
                  </a:lnTo>
                  <a:lnTo>
                    <a:pt x="0" y="41237"/>
                  </a:lnTo>
                  <a:lnTo>
                    <a:pt x="0" y="25335"/>
                  </a:lnTo>
                  <a:lnTo>
                    <a:pt x="10511" y="25335"/>
                  </a:lnTo>
                  <a:lnTo>
                    <a:pt x="10511" y="0"/>
                  </a:lnTo>
                  <a:lnTo>
                    <a:pt x="29648" y="269"/>
                  </a:lnTo>
                  <a:lnTo>
                    <a:pt x="29648" y="269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5B7BAE74-8A4D-2408-1720-BECD7849E832}"/>
                </a:ext>
              </a:extLst>
            </p:cNvPr>
            <p:cNvSpPr/>
            <p:nvPr/>
          </p:nvSpPr>
          <p:spPr>
            <a:xfrm>
              <a:off x="1435912" y="1835604"/>
              <a:ext cx="69771" cy="70041"/>
            </a:xfrm>
            <a:custGeom>
              <a:avLst/>
              <a:gdLst>
                <a:gd name="connsiteX0" fmla="*/ 69537 w 69806"/>
                <a:gd name="connsiteY0" fmla="*/ 40159 h 70076"/>
                <a:gd name="connsiteX1" fmla="*/ 19945 w 69806"/>
                <a:gd name="connsiteY1" fmla="*/ 40159 h 70076"/>
                <a:gd name="connsiteX2" fmla="*/ 35308 w 69806"/>
                <a:gd name="connsiteY2" fmla="*/ 53635 h 70076"/>
                <a:gd name="connsiteX3" fmla="*/ 48784 w 69806"/>
                <a:gd name="connsiteY3" fmla="*/ 46897 h 70076"/>
                <a:gd name="connsiteX4" fmla="*/ 68459 w 69806"/>
                <a:gd name="connsiteY4" fmla="*/ 49053 h 70076"/>
                <a:gd name="connsiteX5" fmla="*/ 35038 w 69806"/>
                <a:gd name="connsiteY5" fmla="*/ 70076 h 70076"/>
                <a:gd name="connsiteX6" fmla="*/ 0 w 69806"/>
                <a:gd name="connsiteY6" fmla="*/ 35038 h 70076"/>
                <a:gd name="connsiteX7" fmla="*/ 34769 w 69806"/>
                <a:gd name="connsiteY7" fmla="*/ 0 h 70076"/>
                <a:gd name="connsiteX8" fmla="*/ 69807 w 69806"/>
                <a:gd name="connsiteY8" fmla="*/ 39889 h 70076"/>
                <a:gd name="connsiteX9" fmla="*/ 69537 w 69806"/>
                <a:gd name="connsiteY9" fmla="*/ 40159 h 70076"/>
                <a:gd name="connsiteX10" fmla="*/ 69537 w 69806"/>
                <a:gd name="connsiteY10" fmla="*/ 40159 h 70076"/>
                <a:gd name="connsiteX11" fmla="*/ 19406 w 69806"/>
                <a:gd name="connsiteY11" fmla="*/ 27491 h 70076"/>
                <a:gd name="connsiteX12" fmla="*/ 49323 w 69806"/>
                <a:gd name="connsiteY12" fmla="*/ 27491 h 70076"/>
                <a:gd name="connsiteX13" fmla="*/ 34499 w 69806"/>
                <a:gd name="connsiteY13" fmla="*/ 15363 h 70076"/>
                <a:gd name="connsiteX14" fmla="*/ 19406 w 69806"/>
                <a:gd name="connsiteY14" fmla="*/ 27491 h 7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806" h="70076">
                  <a:moveTo>
                    <a:pt x="69537" y="40159"/>
                  </a:moveTo>
                  <a:lnTo>
                    <a:pt x="19945" y="40159"/>
                  </a:lnTo>
                  <a:cubicBezTo>
                    <a:pt x="21023" y="47436"/>
                    <a:pt x="26683" y="53635"/>
                    <a:pt x="35308" y="53635"/>
                  </a:cubicBezTo>
                  <a:cubicBezTo>
                    <a:pt x="40968" y="53635"/>
                    <a:pt x="46089" y="51209"/>
                    <a:pt x="48784" y="46897"/>
                  </a:cubicBezTo>
                  <a:lnTo>
                    <a:pt x="68459" y="49053"/>
                  </a:lnTo>
                  <a:cubicBezTo>
                    <a:pt x="62530" y="63338"/>
                    <a:pt x="49862" y="70076"/>
                    <a:pt x="35038" y="70076"/>
                  </a:cubicBezTo>
                  <a:cubicBezTo>
                    <a:pt x="15093" y="70076"/>
                    <a:pt x="0" y="55252"/>
                    <a:pt x="0" y="35038"/>
                  </a:cubicBezTo>
                  <a:cubicBezTo>
                    <a:pt x="0" y="14824"/>
                    <a:pt x="14824" y="0"/>
                    <a:pt x="34769" y="0"/>
                  </a:cubicBezTo>
                  <a:cubicBezTo>
                    <a:pt x="53096" y="0"/>
                    <a:pt x="69807" y="11859"/>
                    <a:pt x="69807" y="39889"/>
                  </a:cubicBezTo>
                  <a:lnTo>
                    <a:pt x="69537" y="40159"/>
                  </a:lnTo>
                  <a:lnTo>
                    <a:pt x="69537" y="40159"/>
                  </a:lnTo>
                  <a:close/>
                  <a:moveTo>
                    <a:pt x="19406" y="27491"/>
                  </a:moveTo>
                  <a:lnTo>
                    <a:pt x="49323" y="27491"/>
                  </a:lnTo>
                  <a:cubicBezTo>
                    <a:pt x="48245" y="20753"/>
                    <a:pt x="42585" y="15363"/>
                    <a:pt x="34499" y="15363"/>
                  </a:cubicBezTo>
                  <a:cubicBezTo>
                    <a:pt x="26683" y="15093"/>
                    <a:pt x="21023" y="20214"/>
                    <a:pt x="19406" y="2749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77DFD7A2-CCA4-6013-6F19-194BB1F0C815}"/>
                </a:ext>
              </a:extLst>
            </p:cNvPr>
            <p:cNvSpPr/>
            <p:nvPr/>
          </p:nvSpPr>
          <p:spPr>
            <a:xfrm>
              <a:off x="1526427" y="1662483"/>
              <a:ext cx="33429" cy="35366"/>
            </a:xfrm>
            <a:custGeom>
              <a:avLst/>
              <a:gdLst>
                <a:gd name="connsiteX0" fmla="*/ 0 w 33446"/>
                <a:gd name="connsiteY0" fmla="*/ 17692 h 35384"/>
                <a:gd name="connsiteX1" fmla="*/ 4851 w 33446"/>
                <a:gd name="connsiteY1" fmla="*/ 5025 h 35384"/>
                <a:gd name="connsiteX2" fmla="*/ 28030 w 33446"/>
                <a:gd name="connsiteY2" fmla="*/ 4486 h 35384"/>
                <a:gd name="connsiteX3" fmla="*/ 28030 w 33446"/>
                <a:gd name="connsiteY3" fmla="*/ 4486 h 35384"/>
                <a:gd name="connsiteX4" fmla="*/ 28570 w 33446"/>
                <a:gd name="connsiteY4" fmla="*/ 5025 h 35384"/>
                <a:gd name="connsiteX5" fmla="*/ 33421 w 33446"/>
                <a:gd name="connsiteY5" fmla="*/ 17692 h 35384"/>
                <a:gd name="connsiteX6" fmla="*/ 28570 w 33446"/>
                <a:gd name="connsiteY6" fmla="*/ 30360 h 35384"/>
                <a:gd name="connsiteX7" fmla="*/ 5390 w 33446"/>
                <a:gd name="connsiteY7" fmla="*/ 30899 h 35384"/>
                <a:gd name="connsiteX8" fmla="*/ 5390 w 33446"/>
                <a:gd name="connsiteY8" fmla="*/ 30899 h 35384"/>
                <a:gd name="connsiteX9" fmla="*/ 4851 w 33446"/>
                <a:gd name="connsiteY9" fmla="*/ 30360 h 35384"/>
                <a:gd name="connsiteX10" fmla="*/ 0 w 33446"/>
                <a:gd name="connsiteY10" fmla="*/ 17692 h 35384"/>
                <a:gd name="connsiteX11" fmla="*/ 2695 w 33446"/>
                <a:gd name="connsiteY11" fmla="*/ 17692 h 35384"/>
                <a:gd name="connsiteX12" fmla="*/ 6738 w 33446"/>
                <a:gd name="connsiteY12" fmla="*/ 28204 h 35384"/>
                <a:gd name="connsiteX13" fmla="*/ 25874 w 33446"/>
                <a:gd name="connsiteY13" fmla="*/ 29012 h 35384"/>
                <a:gd name="connsiteX14" fmla="*/ 26683 w 33446"/>
                <a:gd name="connsiteY14" fmla="*/ 28204 h 35384"/>
                <a:gd name="connsiteX15" fmla="*/ 26683 w 33446"/>
                <a:gd name="connsiteY15" fmla="*/ 7181 h 35384"/>
                <a:gd name="connsiteX16" fmla="*/ 7547 w 33446"/>
                <a:gd name="connsiteY16" fmla="*/ 6642 h 35384"/>
                <a:gd name="connsiteX17" fmla="*/ 7547 w 33446"/>
                <a:gd name="connsiteY17" fmla="*/ 6642 h 35384"/>
                <a:gd name="connsiteX18" fmla="*/ 7008 w 33446"/>
                <a:gd name="connsiteY18" fmla="*/ 7181 h 35384"/>
                <a:gd name="connsiteX19" fmla="*/ 2695 w 33446"/>
                <a:gd name="connsiteY19" fmla="*/ 17692 h 35384"/>
                <a:gd name="connsiteX20" fmla="*/ 2695 w 33446"/>
                <a:gd name="connsiteY20" fmla="*/ 17692 h 35384"/>
                <a:gd name="connsiteX21" fmla="*/ 2695 w 33446"/>
                <a:gd name="connsiteY21" fmla="*/ 17692 h 35384"/>
                <a:gd name="connsiteX22" fmla="*/ 13476 w 33446"/>
                <a:gd name="connsiteY22" fmla="*/ 19579 h 35384"/>
                <a:gd name="connsiteX23" fmla="*/ 13476 w 33446"/>
                <a:gd name="connsiteY23" fmla="*/ 27665 h 35384"/>
                <a:gd name="connsiteX24" fmla="*/ 9703 w 33446"/>
                <a:gd name="connsiteY24" fmla="*/ 27665 h 35384"/>
                <a:gd name="connsiteX25" fmla="*/ 9703 w 33446"/>
                <a:gd name="connsiteY25" fmla="*/ 7450 h 35384"/>
                <a:gd name="connsiteX26" fmla="*/ 16441 w 33446"/>
                <a:gd name="connsiteY26" fmla="*/ 7450 h 35384"/>
                <a:gd name="connsiteX27" fmla="*/ 22101 w 33446"/>
                <a:gd name="connsiteY27" fmla="*/ 9068 h 35384"/>
                <a:gd name="connsiteX28" fmla="*/ 24257 w 33446"/>
                <a:gd name="connsiteY28" fmla="*/ 13649 h 35384"/>
                <a:gd name="connsiteX29" fmla="*/ 23449 w 33446"/>
                <a:gd name="connsiteY29" fmla="*/ 16075 h 35384"/>
                <a:gd name="connsiteX30" fmla="*/ 21292 w 33446"/>
                <a:gd name="connsiteY30" fmla="*/ 17962 h 35384"/>
                <a:gd name="connsiteX31" fmla="*/ 23449 w 33446"/>
                <a:gd name="connsiteY31" fmla="*/ 19848 h 35384"/>
                <a:gd name="connsiteX32" fmla="*/ 24257 w 33446"/>
                <a:gd name="connsiteY32" fmla="*/ 22813 h 35384"/>
                <a:gd name="connsiteX33" fmla="*/ 24257 w 33446"/>
                <a:gd name="connsiteY33" fmla="*/ 24161 h 35384"/>
                <a:gd name="connsiteX34" fmla="*/ 24257 w 33446"/>
                <a:gd name="connsiteY34" fmla="*/ 25778 h 35384"/>
                <a:gd name="connsiteX35" fmla="*/ 24796 w 33446"/>
                <a:gd name="connsiteY35" fmla="*/ 27126 h 35384"/>
                <a:gd name="connsiteX36" fmla="*/ 24796 w 33446"/>
                <a:gd name="connsiteY36" fmla="*/ 27395 h 35384"/>
                <a:gd name="connsiteX37" fmla="*/ 21292 w 33446"/>
                <a:gd name="connsiteY37" fmla="*/ 27395 h 35384"/>
                <a:gd name="connsiteX38" fmla="*/ 21023 w 33446"/>
                <a:gd name="connsiteY38" fmla="*/ 26048 h 35384"/>
                <a:gd name="connsiteX39" fmla="*/ 21023 w 33446"/>
                <a:gd name="connsiteY39" fmla="*/ 22813 h 35384"/>
                <a:gd name="connsiteX40" fmla="*/ 20214 w 33446"/>
                <a:gd name="connsiteY40" fmla="*/ 20388 h 35384"/>
                <a:gd name="connsiteX41" fmla="*/ 17519 w 33446"/>
                <a:gd name="connsiteY41" fmla="*/ 19579 h 35384"/>
                <a:gd name="connsiteX42" fmla="*/ 13476 w 33446"/>
                <a:gd name="connsiteY42" fmla="*/ 19579 h 35384"/>
                <a:gd name="connsiteX43" fmla="*/ 13476 w 33446"/>
                <a:gd name="connsiteY43" fmla="*/ 19579 h 35384"/>
                <a:gd name="connsiteX44" fmla="*/ 13476 w 33446"/>
                <a:gd name="connsiteY44" fmla="*/ 16345 h 35384"/>
                <a:gd name="connsiteX45" fmla="*/ 16980 w 33446"/>
                <a:gd name="connsiteY45" fmla="*/ 16345 h 35384"/>
                <a:gd name="connsiteX46" fmla="*/ 19675 w 33446"/>
                <a:gd name="connsiteY46" fmla="*/ 15536 h 35384"/>
                <a:gd name="connsiteX47" fmla="*/ 20753 w 33446"/>
                <a:gd name="connsiteY47" fmla="*/ 13380 h 35384"/>
                <a:gd name="connsiteX48" fmla="*/ 19945 w 33446"/>
                <a:gd name="connsiteY48" fmla="*/ 10954 h 35384"/>
                <a:gd name="connsiteX49" fmla="*/ 16710 w 33446"/>
                <a:gd name="connsiteY49" fmla="*/ 10146 h 35384"/>
                <a:gd name="connsiteX50" fmla="*/ 13476 w 33446"/>
                <a:gd name="connsiteY50" fmla="*/ 10146 h 35384"/>
                <a:gd name="connsiteX51" fmla="*/ 13476 w 33446"/>
                <a:gd name="connsiteY51" fmla="*/ 16345 h 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446" h="35384">
                  <a:moveTo>
                    <a:pt x="0" y="17692"/>
                  </a:moveTo>
                  <a:cubicBezTo>
                    <a:pt x="0" y="13110"/>
                    <a:pt x="1617" y="8528"/>
                    <a:pt x="4851" y="5025"/>
                  </a:cubicBezTo>
                  <a:cubicBezTo>
                    <a:pt x="11050" y="-1444"/>
                    <a:pt x="21562" y="-1713"/>
                    <a:pt x="28030" y="4486"/>
                  </a:cubicBezTo>
                  <a:lnTo>
                    <a:pt x="28030" y="4486"/>
                  </a:lnTo>
                  <a:lnTo>
                    <a:pt x="28570" y="5025"/>
                  </a:lnTo>
                  <a:cubicBezTo>
                    <a:pt x="31804" y="8528"/>
                    <a:pt x="33690" y="12841"/>
                    <a:pt x="33421" y="17692"/>
                  </a:cubicBezTo>
                  <a:cubicBezTo>
                    <a:pt x="33421" y="22274"/>
                    <a:pt x="31804" y="26856"/>
                    <a:pt x="28570" y="30360"/>
                  </a:cubicBezTo>
                  <a:cubicBezTo>
                    <a:pt x="22371" y="36828"/>
                    <a:pt x="11859" y="37098"/>
                    <a:pt x="5390" y="30899"/>
                  </a:cubicBezTo>
                  <a:lnTo>
                    <a:pt x="5390" y="30899"/>
                  </a:lnTo>
                  <a:lnTo>
                    <a:pt x="4851" y="30360"/>
                  </a:lnTo>
                  <a:cubicBezTo>
                    <a:pt x="1617" y="27126"/>
                    <a:pt x="0" y="22544"/>
                    <a:pt x="0" y="17692"/>
                  </a:cubicBezTo>
                  <a:close/>
                  <a:moveTo>
                    <a:pt x="2695" y="17692"/>
                  </a:moveTo>
                  <a:cubicBezTo>
                    <a:pt x="2695" y="21735"/>
                    <a:pt x="4043" y="25508"/>
                    <a:pt x="6738" y="28204"/>
                  </a:cubicBezTo>
                  <a:cubicBezTo>
                    <a:pt x="11859" y="33594"/>
                    <a:pt x="20484" y="33864"/>
                    <a:pt x="25874" y="29012"/>
                  </a:cubicBezTo>
                  <a:lnTo>
                    <a:pt x="26683" y="28204"/>
                  </a:lnTo>
                  <a:cubicBezTo>
                    <a:pt x="32073" y="22274"/>
                    <a:pt x="32073" y="13110"/>
                    <a:pt x="26683" y="7181"/>
                  </a:cubicBezTo>
                  <a:cubicBezTo>
                    <a:pt x="21562" y="1790"/>
                    <a:pt x="12937" y="1521"/>
                    <a:pt x="7547" y="6642"/>
                  </a:cubicBezTo>
                  <a:lnTo>
                    <a:pt x="7547" y="6642"/>
                  </a:lnTo>
                  <a:lnTo>
                    <a:pt x="7008" y="7181"/>
                  </a:lnTo>
                  <a:cubicBezTo>
                    <a:pt x="4043" y="10146"/>
                    <a:pt x="2695" y="13919"/>
                    <a:pt x="2695" y="17692"/>
                  </a:cubicBezTo>
                  <a:lnTo>
                    <a:pt x="2695" y="17692"/>
                  </a:lnTo>
                  <a:lnTo>
                    <a:pt x="2695" y="17692"/>
                  </a:lnTo>
                  <a:close/>
                  <a:moveTo>
                    <a:pt x="13476" y="19579"/>
                  </a:moveTo>
                  <a:lnTo>
                    <a:pt x="13476" y="27665"/>
                  </a:lnTo>
                  <a:lnTo>
                    <a:pt x="9703" y="27665"/>
                  </a:lnTo>
                  <a:lnTo>
                    <a:pt x="9703" y="7450"/>
                  </a:lnTo>
                  <a:lnTo>
                    <a:pt x="16441" y="7450"/>
                  </a:lnTo>
                  <a:cubicBezTo>
                    <a:pt x="18597" y="7450"/>
                    <a:pt x="20484" y="7989"/>
                    <a:pt x="22101" y="9068"/>
                  </a:cubicBezTo>
                  <a:cubicBezTo>
                    <a:pt x="23449" y="10146"/>
                    <a:pt x="24257" y="11763"/>
                    <a:pt x="24257" y="13649"/>
                  </a:cubicBezTo>
                  <a:cubicBezTo>
                    <a:pt x="24257" y="14458"/>
                    <a:pt x="23988" y="15536"/>
                    <a:pt x="23449" y="16075"/>
                  </a:cubicBezTo>
                  <a:cubicBezTo>
                    <a:pt x="22910" y="16884"/>
                    <a:pt x="22101" y="17423"/>
                    <a:pt x="21292" y="17962"/>
                  </a:cubicBezTo>
                  <a:cubicBezTo>
                    <a:pt x="22371" y="18231"/>
                    <a:pt x="23179" y="19040"/>
                    <a:pt x="23449" y="19848"/>
                  </a:cubicBezTo>
                  <a:cubicBezTo>
                    <a:pt x="23988" y="20927"/>
                    <a:pt x="24257" y="21735"/>
                    <a:pt x="24257" y="22813"/>
                  </a:cubicBezTo>
                  <a:lnTo>
                    <a:pt x="24257" y="24161"/>
                  </a:lnTo>
                  <a:cubicBezTo>
                    <a:pt x="24257" y="24700"/>
                    <a:pt x="24257" y="25239"/>
                    <a:pt x="24257" y="25778"/>
                  </a:cubicBezTo>
                  <a:cubicBezTo>
                    <a:pt x="24257" y="26317"/>
                    <a:pt x="24527" y="26587"/>
                    <a:pt x="24796" y="27126"/>
                  </a:cubicBezTo>
                  <a:lnTo>
                    <a:pt x="24796" y="27395"/>
                  </a:lnTo>
                  <a:lnTo>
                    <a:pt x="21292" y="27395"/>
                  </a:lnTo>
                  <a:cubicBezTo>
                    <a:pt x="21023" y="26856"/>
                    <a:pt x="21023" y="26317"/>
                    <a:pt x="21023" y="26048"/>
                  </a:cubicBezTo>
                  <a:lnTo>
                    <a:pt x="21023" y="22813"/>
                  </a:lnTo>
                  <a:cubicBezTo>
                    <a:pt x="21023" y="21735"/>
                    <a:pt x="20753" y="20927"/>
                    <a:pt x="20214" y="20388"/>
                  </a:cubicBezTo>
                  <a:cubicBezTo>
                    <a:pt x="19406" y="19848"/>
                    <a:pt x="18597" y="19579"/>
                    <a:pt x="17519" y="19579"/>
                  </a:cubicBezTo>
                  <a:lnTo>
                    <a:pt x="13476" y="19579"/>
                  </a:lnTo>
                  <a:lnTo>
                    <a:pt x="13476" y="19579"/>
                  </a:lnTo>
                  <a:close/>
                  <a:moveTo>
                    <a:pt x="13476" y="16345"/>
                  </a:moveTo>
                  <a:lnTo>
                    <a:pt x="16980" y="16345"/>
                  </a:lnTo>
                  <a:cubicBezTo>
                    <a:pt x="18058" y="16345"/>
                    <a:pt x="18867" y="16075"/>
                    <a:pt x="19675" y="15536"/>
                  </a:cubicBezTo>
                  <a:cubicBezTo>
                    <a:pt x="20484" y="14997"/>
                    <a:pt x="20753" y="14458"/>
                    <a:pt x="20753" y="13380"/>
                  </a:cubicBezTo>
                  <a:cubicBezTo>
                    <a:pt x="20753" y="12571"/>
                    <a:pt x="20484" y="11493"/>
                    <a:pt x="19945" y="10954"/>
                  </a:cubicBezTo>
                  <a:cubicBezTo>
                    <a:pt x="18867" y="10415"/>
                    <a:pt x="17789" y="10146"/>
                    <a:pt x="16710" y="10146"/>
                  </a:cubicBezTo>
                  <a:lnTo>
                    <a:pt x="13476" y="10146"/>
                  </a:lnTo>
                  <a:lnTo>
                    <a:pt x="13476" y="16345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4C7FBA1B-05F4-3965-7573-14C0D4119D66}"/>
                </a:ext>
              </a:extLst>
            </p:cNvPr>
            <p:cNvSpPr/>
            <p:nvPr/>
          </p:nvSpPr>
          <p:spPr>
            <a:xfrm>
              <a:off x="997859" y="1372525"/>
              <a:ext cx="389301" cy="134436"/>
            </a:xfrm>
            <a:custGeom>
              <a:avLst/>
              <a:gdLst>
                <a:gd name="connsiteX0" fmla="*/ 384366 w 389495"/>
                <a:gd name="connsiteY0" fmla="*/ 96220 h 134503"/>
                <a:gd name="connsiteX1" fmla="*/ 194352 w 389495"/>
                <a:gd name="connsiteY1" fmla="*/ 0 h 134503"/>
                <a:gd name="connsiteX2" fmla="*/ 5685 w 389495"/>
                <a:gd name="connsiteY2" fmla="*/ 95950 h 134503"/>
                <a:gd name="connsiteX3" fmla="*/ 25 w 389495"/>
                <a:gd name="connsiteY3" fmla="*/ 110774 h 134503"/>
                <a:gd name="connsiteX4" fmla="*/ 5146 w 389495"/>
                <a:gd name="connsiteY4" fmla="*/ 125598 h 134503"/>
                <a:gd name="connsiteX5" fmla="*/ 22396 w 389495"/>
                <a:gd name="connsiteY5" fmla="*/ 134492 h 134503"/>
                <a:gd name="connsiteX6" fmla="*/ 43149 w 389495"/>
                <a:gd name="connsiteY6" fmla="*/ 122903 h 134503"/>
                <a:gd name="connsiteX7" fmla="*/ 193813 w 389495"/>
                <a:gd name="connsiteY7" fmla="*/ 9972 h 134503"/>
                <a:gd name="connsiteX8" fmla="*/ 347172 w 389495"/>
                <a:gd name="connsiteY8" fmla="*/ 123981 h 134503"/>
                <a:gd name="connsiteX9" fmla="*/ 369812 w 389495"/>
                <a:gd name="connsiteY9" fmla="*/ 133683 h 134503"/>
                <a:gd name="connsiteX10" fmla="*/ 389487 w 389495"/>
                <a:gd name="connsiteY10" fmla="*/ 111044 h 134503"/>
                <a:gd name="connsiteX11" fmla="*/ 384366 w 389495"/>
                <a:gd name="connsiteY11" fmla="*/ 96220 h 134503"/>
                <a:gd name="connsiteX12" fmla="*/ 384366 w 389495"/>
                <a:gd name="connsiteY12" fmla="*/ 96220 h 134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9495" h="134503">
                  <a:moveTo>
                    <a:pt x="384366" y="96220"/>
                  </a:moveTo>
                  <a:cubicBezTo>
                    <a:pt x="345824" y="28569"/>
                    <a:pt x="267123" y="0"/>
                    <a:pt x="194352" y="0"/>
                  </a:cubicBezTo>
                  <a:cubicBezTo>
                    <a:pt x="121581" y="0"/>
                    <a:pt x="43688" y="28839"/>
                    <a:pt x="5685" y="95950"/>
                  </a:cubicBezTo>
                  <a:cubicBezTo>
                    <a:pt x="2451" y="100263"/>
                    <a:pt x="564" y="105384"/>
                    <a:pt x="25" y="110774"/>
                  </a:cubicBezTo>
                  <a:cubicBezTo>
                    <a:pt x="-244" y="116164"/>
                    <a:pt x="1643" y="121555"/>
                    <a:pt x="5146" y="125598"/>
                  </a:cubicBezTo>
                  <a:cubicBezTo>
                    <a:pt x="9459" y="130719"/>
                    <a:pt x="15658" y="133953"/>
                    <a:pt x="22396" y="134492"/>
                  </a:cubicBezTo>
                  <a:cubicBezTo>
                    <a:pt x="31021" y="134762"/>
                    <a:pt x="38837" y="130180"/>
                    <a:pt x="43149" y="122903"/>
                  </a:cubicBezTo>
                  <a:cubicBezTo>
                    <a:pt x="80074" y="55791"/>
                    <a:pt x="122389" y="9972"/>
                    <a:pt x="193813" y="9972"/>
                  </a:cubicBezTo>
                  <a:cubicBezTo>
                    <a:pt x="265237" y="9972"/>
                    <a:pt x="310247" y="58487"/>
                    <a:pt x="347172" y="123981"/>
                  </a:cubicBezTo>
                  <a:cubicBezTo>
                    <a:pt x="352293" y="130988"/>
                    <a:pt x="361187" y="134762"/>
                    <a:pt x="369812" y="133683"/>
                  </a:cubicBezTo>
                  <a:cubicBezTo>
                    <a:pt x="383288" y="133144"/>
                    <a:pt x="389757" y="118321"/>
                    <a:pt x="389487" y="111044"/>
                  </a:cubicBezTo>
                  <a:cubicBezTo>
                    <a:pt x="389218" y="105653"/>
                    <a:pt x="387331" y="100532"/>
                    <a:pt x="384366" y="96220"/>
                  </a:cubicBezTo>
                  <a:lnTo>
                    <a:pt x="384366" y="9622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F84B985D-E036-B179-1F1B-28D82D40CCCD}"/>
                </a:ext>
              </a:extLst>
            </p:cNvPr>
            <p:cNvSpPr/>
            <p:nvPr/>
          </p:nvSpPr>
          <p:spPr>
            <a:xfrm>
              <a:off x="531302" y="1490784"/>
              <a:ext cx="122033" cy="208509"/>
            </a:xfrm>
            <a:custGeom>
              <a:avLst/>
              <a:gdLst>
                <a:gd name="connsiteX0" fmla="*/ 38542 w 122094"/>
                <a:gd name="connsiteY0" fmla="*/ 53368 h 208613"/>
                <a:gd name="connsiteX1" fmla="*/ 64955 w 122094"/>
                <a:gd name="connsiteY1" fmla="*/ 25607 h 208613"/>
                <a:gd name="connsiteX2" fmla="*/ 122094 w 122094"/>
                <a:gd name="connsiteY2" fmla="*/ 25607 h 208613"/>
                <a:gd name="connsiteX3" fmla="*/ 122094 w 122094"/>
                <a:gd name="connsiteY3" fmla="*/ 2 h 208613"/>
                <a:gd name="connsiteX4" fmla="*/ 47436 w 122094"/>
                <a:gd name="connsiteY4" fmla="*/ 2 h 208613"/>
                <a:gd name="connsiteX5" fmla="*/ 0 w 122094"/>
                <a:gd name="connsiteY5" fmla="*/ 57141 h 208613"/>
                <a:gd name="connsiteX6" fmla="*/ 0 w 122094"/>
                <a:gd name="connsiteY6" fmla="*/ 151474 h 208613"/>
                <a:gd name="connsiteX7" fmla="*/ 47436 w 122094"/>
                <a:gd name="connsiteY7" fmla="*/ 208613 h 208613"/>
                <a:gd name="connsiteX8" fmla="*/ 121825 w 122094"/>
                <a:gd name="connsiteY8" fmla="*/ 208613 h 208613"/>
                <a:gd name="connsiteX9" fmla="*/ 121825 w 122094"/>
                <a:gd name="connsiteY9" fmla="*/ 183008 h 208613"/>
                <a:gd name="connsiteX10" fmla="*/ 64955 w 122094"/>
                <a:gd name="connsiteY10" fmla="*/ 183008 h 208613"/>
                <a:gd name="connsiteX11" fmla="*/ 38542 w 122094"/>
                <a:gd name="connsiteY11" fmla="*/ 155247 h 208613"/>
                <a:gd name="connsiteX12" fmla="*/ 38542 w 122094"/>
                <a:gd name="connsiteY12" fmla="*/ 114010 h 208613"/>
                <a:gd name="connsiteX13" fmla="*/ 115087 w 122094"/>
                <a:gd name="connsiteY13" fmla="*/ 114010 h 208613"/>
                <a:gd name="connsiteX14" fmla="*/ 115087 w 122094"/>
                <a:gd name="connsiteY14" fmla="*/ 88406 h 208613"/>
                <a:gd name="connsiteX15" fmla="*/ 38542 w 122094"/>
                <a:gd name="connsiteY15" fmla="*/ 88406 h 208613"/>
                <a:gd name="connsiteX16" fmla="*/ 38542 w 122094"/>
                <a:gd name="connsiteY16" fmla="*/ 53368 h 208613"/>
                <a:gd name="connsiteX17" fmla="*/ 38542 w 122094"/>
                <a:gd name="connsiteY17" fmla="*/ 53368 h 2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2094" h="208613">
                  <a:moveTo>
                    <a:pt x="38542" y="53368"/>
                  </a:moveTo>
                  <a:cubicBezTo>
                    <a:pt x="38542" y="38544"/>
                    <a:pt x="47706" y="25607"/>
                    <a:pt x="64955" y="25607"/>
                  </a:cubicBezTo>
                  <a:lnTo>
                    <a:pt x="122094" y="25607"/>
                  </a:lnTo>
                  <a:lnTo>
                    <a:pt x="122094" y="2"/>
                  </a:lnTo>
                  <a:lnTo>
                    <a:pt x="47436" y="2"/>
                  </a:lnTo>
                  <a:cubicBezTo>
                    <a:pt x="20214" y="-267"/>
                    <a:pt x="0" y="25607"/>
                    <a:pt x="0" y="57141"/>
                  </a:cubicBezTo>
                  <a:lnTo>
                    <a:pt x="0" y="151474"/>
                  </a:lnTo>
                  <a:cubicBezTo>
                    <a:pt x="0" y="183008"/>
                    <a:pt x="20214" y="208613"/>
                    <a:pt x="47436" y="208613"/>
                  </a:cubicBezTo>
                  <a:lnTo>
                    <a:pt x="121825" y="208613"/>
                  </a:lnTo>
                  <a:lnTo>
                    <a:pt x="121825" y="183008"/>
                  </a:lnTo>
                  <a:lnTo>
                    <a:pt x="64955" y="183008"/>
                  </a:lnTo>
                  <a:cubicBezTo>
                    <a:pt x="47706" y="183008"/>
                    <a:pt x="38542" y="169802"/>
                    <a:pt x="38542" y="155247"/>
                  </a:cubicBezTo>
                  <a:lnTo>
                    <a:pt x="38542" y="114010"/>
                  </a:lnTo>
                  <a:lnTo>
                    <a:pt x="115087" y="114010"/>
                  </a:lnTo>
                  <a:lnTo>
                    <a:pt x="115087" y="88406"/>
                  </a:lnTo>
                  <a:lnTo>
                    <a:pt x="38542" y="88406"/>
                  </a:lnTo>
                  <a:lnTo>
                    <a:pt x="38542" y="53368"/>
                  </a:lnTo>
                  <a:lnTo>
                    <a:pt x="38542" y="53368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F948226E-9BFE-C9A3-A69B-B7DA01D09DA1}"/>
                </a:ext>
              </a:extLst>
            </p:cNvPr>
            <p:cNvSpPr/>
            <p:nvPr/>
          </p:nvSpPr>
          <p:spPr>
            <a:xfrm>
              <a:off x="672731" y="1535505"/>
              <a:ext cx="159209" cy="163250"/>
            </a:xfrm>
            <a:custGeom>
              <a:avLst/>
              <a:gdLst>
                <a:gd name="connsiteX0" fmla="*/ 113469 w 159288"/>
                <a:gd name="connsiteY0" fmla="*/ 163331 h 163331"/>
                <a:gd name="connsiteX1" fmla="*/ 78701 w 159288"/>
                <a:gd name="connsiteY1" fmla="*/ 104036 h 163331"/>
                <a:gd name="connsiteX2" fmla="*/ 77892 w 159288"/>
                <a:gd name="connsiteY2" fmla="*/ 104036 h 163331"/>
                <a:gd name="connsiteX3" fmla="*/ 42585 w 159288"/>
                <a:gd name="connsiteY3" fmla="*/ 163331 h 163331"/>
                <a:gd name="connsiteX4" fmla="*/ 0 w 159288"/>
                <a:gd name="connsiteY4" fmla="*/ 163331 h 163331"/>
                <a:gd name="connsiteX5" fmla="*/ 57409 w 159288"/>
                <a:gd name="connsiteY5" fmla="*/ 78701 h 163331"/>
                <a:gd name="connsiteX6" fmla="*/ 5930 w 159288"/>
                <a:gd name="connsiteY6" fmla="*/ 0 h 163331"/>
                <a:gd name="connsiteX7" fmla="*/ 49862 w 159288"/>
                <a:gd name="connsiteY7" fmla="*/ 0 h 163331"/>
                <a:gd name="connsiteX8" fmla="*/ 81127 w 159288"/>
                <a:gd name="connsiteY8" fmla="*/ 53366 h 163331"/>
                <a:gd name="connsiteX9" fmla="*/ 81666 w 159288"/>
                <a:gd name="connsiteY9" fmla="*/ 53366 h 163331"/>
                <a:gd name="connsiteX10" fmla="*/ 114278 w 159288"/>
                <a:gd name="connsiteY10" fmla="*/ 0 h 163331"/>
                <a:gd name="connsiteX11" fmla="*/ 153898 w 159288"/>
                <a:gd name="connsiteY11" fmla="*/ 0 h 163331"/>
                <a:gd name="connsiteX12" fmla="*/ 101341 w 159288"/>
                <a:gd name="connsiteY12" fmla="*/ 76275 h 163331"/>
                <a:gd name="connsiteX13" fmla="*/ 159288 w 159288"/>
                <a:gd name="connsiteY13" fmla="*/ 163331 h 16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9288" h="163331">
                  <a:moveTo>
                    <a:pt x="113469" y="163331"/>
                  </a:moveTo>
                  <a:lnTo>
                    <a:pt x="78701" y="104036"/>
                  </a:lnTo>
                  <a:lnTo>
                    <a:pt x="77892" y="104036"/>
                  </a:lnTo>
                  <a:lnTo>
                    <a:pt x="42585" y="163331"/>
                  </a:lnTo>
                  <a:lnTo>
                    <a:pt x="0" y="163331"/>
                  </a:lnTo>
                  <a:lnTo>
                    <a:pt x="57409" y="78701"/>
                  </a:lnTo>
                  <a:lnTo>
                    <a:pt x="5930" y="0"/>
                  </a:lnTo>
                  <a:lnTo>
                    <a:pt x="49862" y="0"/>
                  </a:lnTo>
                  <a:lnTo>
                    <a:pt x="81127" y="53366"/>
                  </a:lnTo>
                  <a:lnTo>
                    <a:pt x="81666" y="53366"/>
                  </a:lnTo>
                  <a:lnTo>
                    <a:pt x="114278" y="0"/>
                  </a:lnTo>
                  <a:lnTo>
                    <a:pt x="153898" y="0"/>
                  </a:lnTo>
                  <a:lnTo>
                    <a:pt x="101341" y="76275"/>
                  </a:lnTo>
                  <a:lnTo>
                    <a:pt x="159288" y="163331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C801628B-627B-0D9A-852B-C03E60F35C52}"/>
                </a:ext>
              </a:extLst>
            </p:cNvPr>
            <p:cNvSpPr/>
            <p:nvPr/>
          </p:nvSpPr>
          <p:spPr>
            <a:xfrm>
              <a:off x="855916" y="1490517"/>
              <a:ext cx="121494" cy="208506"/>
            </a:xfrm>
            <a:custGeom>
              <a:avLst/>
              <a:gdLst>
                <a:gd name="connsiteX0" fmla="*/ 38542 w 121555"/>
                <a:gd name="connsiteY0" fmla="*/ 0 h 208610"/>
                <a:gd name="connsiteX1" fmla="*/ 38542 w 121555"/>
                <a:gd name="connsiteY1" fmla="*/ 155245 h 208610"/>
                <a:gd name="connsiteX2" fmla="*/ 64955 w 121555"/>
                <a:gd name="connsiteY2" fmla="*/ 183006 h 208610"/>
                <a:gd name="connsiteX3" fmla="*/ 121555 w 121555"/>
                <a:gd name="connsiteY3" fmla="*/ 183006 h 208610"/>
                <a:gd name="connsiteX4" fmla="*/ 121555 w 121555"/>
                <a:gd name="connsiteY4" fmla="*/ 208611 h 208610"/>
                <a:gd name="connsiteX5" fmla="*/ 47436 w 121555"/>
                <a:gd name="connsiteY5" fmla="*/ 208611 h 208610"/>
                <a:gd name="connsiteX6" fmla="*/ 0 w 121555"/>
                <a:gd name="connsiteY6" fmla="*/ 151472 h 208610"/>
                <a:gd name="connsiteX7" fmla="*/ 0 w 121555"/>
                <a:gd name="connsiteY7" fmla="*/ 0 h 208610"/>
                <a:gd name="connsiteX8" fmla="*/ 38542 w 121555"/>
                <a:gd name="connsiteY8" fmla="*/ 0 h 208610"/>
                <a:gd name="connsiteX9" fmla="*/ 38542 w 121555"/>
                <a:gd name="connsiteY9" fmla="*/ 0 h 2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55" h="208610">
                  <a:moveTo>
                    <a:pt x="38542" y="0"/>
                  </a:moveTo>
                  <a:lnTo>
                    <a:pt x="38542" y="155245"/>
                  </a:lnTo>
                  <a:cubicBezTo>
                    <a:pt x="38542" y="170069"/>
                    <a:pt x="47436" y="183006"/>
                    <a:pt x="64955" y="183006"/>
                  </a:cubicBezTo>
                  <a:lnTo>
                    <a:pt x="121555" y="183006"/>
                  </a:lnTo>
                  <a:lnTo>
                    <a:pt x="121555" y="208611"/>
                  </a:lnTo>
                  <a:lnTo>
                    <a:pt x="47436" y="208611"/>
                  </a:lnTo>
                  <a:cubicBezTo>
                    <a:pt x="20214" y="208611"/>
                    <a:pt x="0" y="183006"/>
                    <a:pt x="0" y="151472"/>
                  </a:cubicBezTo>
                  <a:lnTo>
                    <a:pt x="0" y="0"/>
                  </a:lnTo>
                  <a:lnTo>
                    <a:pt x="38542" y="0"/>
                  </a:lnTo>
                  <a:lnTo>
                    <a:pt x="38542" y="0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B38D4311-1554-1DBA-078D-87FE6818DAE0}"/>
                </a:ext>
              </a:extLst>
            </p:cNvPr>
            <p:cNvSpPr/>
            <p:nvPr/>
          </p:nvSpPr>
          <p:spPr>
            <a:xfrm>
              <a:off x="100219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F9B53846-C7BE-F731-6328-58BF4495910A}"/>
                </a:ext>
              </a:extLst>
            </p:cNvPr>
            <p:cNvSpPr/>
            <p:nvPr/>
          </p:nvSpPr>
          <p:spPr>
            <a:xfrm>
              <a:off x="1074391" y="1488901"/>
              <a:ext cx="135502" cy="212817"/>
            </a:xfrm>
            <a:custGeom>
              <a:avLst/>
              <a:gdLst>
                <a:gd name="connsiteX0" fmla="*/ 61451 w 135570"/>
                <a:gd name="connsiteY0" fmla="*/ 66033 h 212923"/>
                <a:gd name="connsiteX1" fmla="*/ 36655 w 135570"/>
                <a:gd name="connsiteY1" fmla="*/ 70885 h 212923"/>
                <a:gd name="connsiteX2" fmla="*/ 36655 w 135570"/>
                <a:gd name="connsiteY2" fmla="*/ 186780 h 212923"/>
                <a:gd name="connsiteX3" fmla="*/ 57948 w 135570"/>
                <a:gd name="connsiteY3" fmla="*/ 190283 h 212923"/>
                <a:gd name="connsiteX4" fmla="*/ 98915 w 135570"/>
                <a:gd name="connsiteY4" fmla="*/ 126676 h 212923"/>
                <a:gd name="connsiteX5" fmla="*/ 61451 w 135570"/>
                <a:gd name="connsiteY5" fmla="*/ 66033 h 212923"/>
                <a:gd name="connsiteX6" fmla="*/ 56600 w 135570"/>
                <a:gd name="connsiteY6" fmla="*/ 212923 h 212923"/>
                <a:gd name="connsiteX7" fmla="*/ 0 w 135570"/>
                <a:gd name="connsiteY7" fmla="*/ 201064 h 212923"/>
                <a:gd name="connsiteX8" fmla="*/ 0 w 135570"/>
                <a:gd name="connsiteY8" fmla="*/ 6738 h 212923"/>
                <a:gd name="connsiteX9" fmla="*/ 36655 w 135570"/>
                <a:gd name="connsiteY9" fmla="*/ 0 h 212923"/>
                <a:gd name="connsiteX10" fmla="*/ 36655 w 135570"/>
                <a:gd name="connsiteY10" fmla="*/ 51479 h 212923"/>
                <a:gd name="connsiteX11" fmla="*/ 71424 w 135570"/>
                <a:gd name="connsiteY11" fmla="*/ 44741 h 212923"/>
                <a:gd name="connsiteX12" fmla="*/ 135570 w 135570"/>
                <a:gd name="connsiteY12" fmla="*/ 124520 h 212923"/>
                <a:gd name="connsiteX13" fmla="*/ 56600 w 135570"/>
                <a:gd name="connsiteY13" fmla="*/ 212923 h 21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570" h="212923">
                  <a:moveTo>
                    <a:pt x="61451" y="66033"/>
                  </a:moveTo>
                  <a:cubicBezTo>
                    <a:pt x="52827" y="65764"/>
                    <a:pt x="44471" y="67381"/>
                    <a:pt x="36655" y="70885"/>
                  </a:cubicBezTo>
                  <a:lnTo>
                    <a:pt x="36655" y="186780"/>
                  </a:lnTo>
                  <a:cubicBezTo>
                    <a:pt x="43393" y="189205"/>
                    <a:pt x="50670" y="190283"/>
                    <a:pt x="57948" y="190283"/>
                  </a:cubicBezTo>
                  <a:cubicBezTo>
                    <a:pt x="87056" y="190283"/>
                    <a:pt x="98915" y="165487"/>
                    <a:pt x="98915" y="126676"/>
                  </a:cubicBezTo>
                  <a:cubicBezTo>
                    <a:pt x="98915" y="92716"/>
                    <a:pt x="89212" y="66303"/>
                    <a:pt x="61451" y="66033"/>
                  </a:cubicBezTo>
                  <a:moveTo>
                    <a:pt x="56600" y="212923"/>
                  </a:moveTo>
                  <a:cubicBezTo>
                    <a:pt x="31534" y="212923"/>
                    <a:pt x="10511" y="207802"/>
                    <a:pt x="0" y="201064"/>
                  </a:cubicBezTo>
                  <a:lnTo>
                    <a:pt x="0" y="6738"/>
                  </a:lnTo>
                  <a:lnTo>
                    <a:pt x="36655" y="0"/>
                  </a:lnTo>
                  <a:lnTo>
                    <a:pt x="36655" y="51479"/>
                  </a:lnTo>
                  <a:cubicBezTo>
                    <a:pt x="47706" y="46897"/>
                    <a:pt x="59565" y="44471"/>
                    <a:pt x="71424" y="44741"/>
                  </a:cubicBezTo>
                  <a:cubicBezTo>
                    <a:pt x="109157" y="44741"/>
                    <a:pt x="135570" y="76006"/>
                    <a:pt x="135570" y="124520"/>
                  </a:cubicBezTo>
                  <a:cubicBezTo>
                    <a:pt x="135301" y="179502"/>
                    <a:pt x="107001" y="212923"/>
                    <a:pt x="56600" y="212923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02F36ECD-A6B5-3226-76B6-909D4D4A4D32}"/>
                </a:ext>
              </a:extLst>
            </p:cNvPr>
            <p:cNvSpPr/>
            <p:nvPr/>
          </p:nvSpPr>
          <p:spPr>
            <a:xfrm>
              <a:off x="1238718" y="1532262"/>
              <a:ext cx="84857" cy="166492"/>
            </a:xfrm>
            <a:custGeom>
              <a:avLst/>
              <a:gdLst>
                <a:gd name="connsiteX0" fmla="*/ 77353 w 84899"/>
                <a:gd name="connsiteY0" fmla="*/ 27501 h 166575"/>
                <a:gd name="connsiteX1" fmla="*/ 36925 w 84899"/>
                <a:gd name="connsiteY1" fmla="*/ 28849 h 166575"/>
                <a:gd name="connsiteX2" fmla="*/ 36925 w 84899"/>
                <a:gd name="connsiteY2" fmla="*/ 166575 h 166575"/>
                <a:gd name="connsiteX3" fmla="*/ 0 w 84899"/>
                <a:gd name="connsiteY3" fmla="*/ 166575 h 166575"/>
                <a:gd name="connsiteX4" fmla="*/ 0 w 84899"/>
                <a:gd name="connsiteY4" fmla="*/ 12138 h 166575"/>
                <a:gd name="connsiteX5" fmla="*/ 84900 w 84899"/>
                <a:gd name="connsiteY5" fmla="*/ 818 h 166575"/>
                <a:gd name="connsiteX6" fmla="*/ 77353 w 84899"/>
                <a:gd name="connsiteY6" fmla="*/ 27501 h 16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99" h="166575">
                  <a:moveTo>
                    <a:pt x="77353" y="27501"/>
                  </a:moveTo>
                  <a:cubicBezTo>
                    <a:pt x="64955" y="23189"/>
                    <a:pt x="45280" y="23997"/>
                    <a:pt x="36925" y="28849"/>
                  </a:cubicBezTo>
                  <a:lnTo>
                    <a:pt x="36925" y="166575"/>
                  </a:lnTo>
                  <a:lnTo>
                    <a:pt x="0" y="166575"/>
                  </a:lnTo>
                  <a:lnTo>
                    <a:pt x="0" y="12138"/>
                  </a:lnTo>
                  <a:cubicBezTo>
                    <a:pt x="21562" y="3244"/>
                    <a:pt x="46628" y="-2146"/>
                    <a:pt x="84900" y="818"/>
                  </a:cubicBezTo>
                  <a:cubicBezTo>
                    <a:pt x="84900" y="818"/>
                    <a:pt x="77353" y="27501"/>
                    <a:pt x="77353" y="27501"/>
                  </a:cubicBez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9A92071B-A0ED-0D54-7ABD-BD97CD27C783}"/>
                </a:ext>
              </a:extLst>
            </p:cNvPr>
            <p:cNvSpPr/>
            <p:nvPr/>
          </p:nvSpPr>
          <p:spPr>
            <a:xfrm>
              <a:off x="1346205" y="1535505"/>
              <a:ext cx="36906" cy="162980"/>
            </a:xfrm>
            <a:custGeom>
              <a:avLst/>
              <a:gdLst>
                <a:gd name="connsiteX0" fmla="*/ 0 w 36924"/>
                <a:gd name="connsiteY0" fmla="*/ 0 h 163061"/>
                <a:gd name="connsiteX1" fmla="*/ 36925 w 36924"/>
                <a:gd name="connsiteY1" fmla="*/ 0 h 163061"/>
                <a:gd name="connsiteX2" fmla="*/ 36925 w 36924"/>
                <a:gd name="connsiteY2" fmla="*/ 163062 h 163061"/>
                <a:gd name="connsiteX3" fmla="*/ 0 w 36924"/>
                <a:gd name="connsiteY3" fmla="*/ 163062 h 16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24" h="163061">
                  <a:moveTo>
                    <a:pt x="0" y="0"/>
                  </a:moveTo>
                  <a:lnTo>
                    <a:pt x="36925" y="0"/>
                  </a:lnTo>
                  <a:lnTo>
                    <a:pt x="36925" y="163062"/>
                  </a:lnTo>
                  <a:lnTo>
                    <a:pt x="0" y="163062"/>
                  </a:lnTo>
                  <a:close/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 108">
              <a:extLst>
                <a:ext uri="{FF2B5EF4-FFF2-40B4-BE49-F238E27FC236}">
                  <a16:creationId xmlns:a16="http://schemas.microsoft.com/office/drawing/2014/main" id="{D21D4160-9DDA-91F7-F547-4DAB54A06FA6}"/>
                </a:ext>
              </a:extLst>
            </p:cNvPr>
            <p:cNvSpPr/>
            <p:nvPr/>
          </p:nvSpPr>
          <p:spPr>
            <a:xfrm>
              <a:off x="1411936" y="1532494"/>
              <a:ext cx="113412" cy="169002"/>
            </a:xfrm>
            <a:custGeom>
              <a:avLst/>
              <a:gdLst>
                <a:gd name="connsiteX0" fmla="*/ 49592 w 113469"/>
                <a:gd name="connsiteY0" fmla="*/ 169039 h 169086"/>
                <a:gd name="connsiteX1" fmla="*/ 0 w 113469"/>
                <a:gd name="connsiteY1" fmla="*/ 157180 h 169086"/>
                <a:gd name="connsiteX2" fmla="*/ 10511 w 113469"/>
                <a:gd name="connsiteY2" fmla="*/ 133462 h 169086"/>
                <a:gd name="connsiteX3" fmla="*/ 44202 w 113469"/>
                <a:gd name="connsiteY3" fmla="*/ 142895 h 169086"/>
                <a:gd name="connsiteX4" fmla="*/ 74658 w 113469"/>
                <a:gd name="connsiteY4" fmla="*/ 119986 h 169086"/>
                <a:gd name="connsiteX5" fmla="*/ 45549 w 113469"/>
                <a:gd name="connsiteY5" fmla="*/ 93033 h 169086"/>
                <a:gd name="connsiteX6" fmla="*/ 4582 w 113469"/>
                <a:gd name="connsiteY6" fmla="*/ 47214 h 169086"/>
                <a:gd name="connsiteX7" fmla="*/ 61182 w 113469"/>
                <a:gd name="connsiteY7" fmla="*/ 48 h 169086"/>
                <a:gd name="connsiteX8" fmla="*/ 107809 w 113469"/>
                <a:gd name="connsiteY8" fmla="*/ 11368 h 169086"/>
                <a:gd name="connsiteX9" fmla="*/ 97837 w 113469"/>
                <a:gd name="connsiteY9" fmla="*/ 32930 h 169086"/>
                <a:gd name="connsiteX10" fmla="*/ 69537 w 113469"/>
                <a:gd name="connsiteY10" fmla="*/ 23766 h 169086"/>
                <a:gd name="connsiteX11" fmla="*/ 41507 w 113469"/>
                <a:gd name="connsiteY11" fmla="*/ 45328 h 169086"/>
                <a:gd name="connsiteX12" fmla="*/ 70615 w 113469"/>
                <a:gd name="connsiteY12" fmla="*/ 70932 h 169086"/>
                <a:gd name="connsiteX13" fmla="*/ 113469 w 113469"/>
                <a:gd name="connsiteY13" fmla="*/ 118907 h 169086"/>
                <a:gd name="connsiteX14" fmla="*/ 49592 w 113469"/>
                <a:gd name="connsiteY14" fmla="*/ 169039 h 16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3469" h="169086">
                  <a:moveTo>
                    <a:pt x="49592" y="169039"/>
                  </a:moveTo>
                  <a:cubicBezTo>
                    <a:pt x="32343" y="169578"/>
                    <a:pt x="15093" y="165535"/>
                    <a:pt x="0" y="157180"/>
                  </a:cubicBezTo>
                  <a:lnTo>
                    <a:pt x="10511" y="133462"/>
                  </a:lnTo>
                  <a:cubicBezTo>
                    <a:pt x="20484" y="139930"/>
                    <a:pt x="32073" y="143165"/>
                    <a:pt x="44202" y="142895"/>
                  </a:cubicBezTo>
                  <a:cubicBezTo>
                    <a:pt x="60912" y="142895"/>
                    <a:pt x="74658" y="133192"/>
                    <a:pt x="74658" y="119986"/>
                  </a:cubicBezTo>
                  <a:cubicBezTo>
                    <a:pt x="74658" y="106509"/>
                    <a:pt x="63877" y="99502"/>
                    <a:pt x="45549" y="93033"/>
                  </a:cubicBezTo>
                  <a:cubicBezTo>
                    <a:pt x="11590" y="81174"/>
                    <a:pt x="4582" y="64194"/>
                    <a:pt x="4582" y="47214"/>
                  </a:cubicBezTo>
                  <a:cubicBezTo>
                    <a:pt x="4582" y="21071"/>
                    <a:pt x="27222" y="48"/>
                    <a:pt x="61182" y="48"/>
                  </a:cubicBezTo>
                  <a:cubicBezTo>
                    <a:pt x="77353" y="-491"/>
                    <a:pt x="93525" y="3552"/>
                    <a:pt x="107809" y="11368"/>
                  </a:cubicBezTo>
                  <a:lnTo>
                    <a:pt x="97837" y="32930"/>
                  </a:lnTo>
                  <a:cubicBezTo>
                    <a:pt x="89482" y="27270"/>
                    <a:pt x="79509" y="24035"/>
                    <a:pt x="69537" y="23766"/>
                  </a:cubicBezTo>
                  <a:cubicBezTo>
                    <a:pt x="52827" y="23766"/>
                    <a:pt x="41507" y="33738"/>
                    <a:pt x="41507" y="45328"/>
                  </a:cubicBezTo>
                  <a:cubicBezTo>
                    <a:pt x="41507" y="58534"/>
                    <a:pt x="54713" y="65272"/>
                    <a:pt x="70615" y="70932"/>
                  </a:cubicBezTo>
                  <a:cubicBezTo>
                    <a:pt x="105653" y="83600"/>
                    <a:pt x="113469" y="100041"/>
                    <a:pt x="113469" y="118907"/>
                  </a:cubicBezTo>
                  <a:cubicBezTo>
                    <a:pt x="113469" y="145860"/>
                    <a:pt x="88673" y="168769"/>
                    <a:pt x="49592" y="169039"/>
                  </a:cubicBezTo>
                </a:path>
              </a:pathLst>
            </a:custGeom>
            <a:solidFill>
              <a:schemeClr val="bg1"/>
            </a:solidFill>
            <a:ln w="26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10" name="Straight Connector 109"/>
            <p:cNvCxnSpPr/>
            <p:nvPr/>
          </p:nvCxnSpPr>
          <p:spPr>
            <a:xfrm>
              <a:off x="1689618" y="1506961"/>
              <a:ext cx="0" cy="3885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1" name="Picture 11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7390" y="1439743"/>
              <a:ext cx="1389196" cy="583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880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0F821-5920-9EC7-0061-529319AFD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368828"/>
            <a:ext cx="11170244" cy="443198"/>
          </a:xfrm>
        </p:spPr>
        <p:txBody>
          <a:bodyPr wrap="square">
            <a:spAutoFit/>
          </a:bodyPr>
          <a:lstStyle>
            <a:lvl1pPr>
              <a:defRPr sz="3200"/>
            </a:lvl1pPr>
          </a:lstStyle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DD441-95E6-955E-8A17-BE1B5185D4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06200" y="6348353"/>
            <a:ext cx="216000" cy="215900"/>
          </a:xfrm>
        </p:spPr>
        <p:txBody>
          <a:bodyPr/>
          <a:lstStyle>
            <a:lvl1pPr>
              <a:defRPr sz="1200"/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20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7E842BE-8874-E2E5-4E32-0EC0FCA2AD5E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1" y="6313450"/>
            <a:ext cx="1440872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1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4" r:id="rId1"/>
    <p:sldLayoutId id="2147484666" r:id="rId2"/>
    <p:sldLayoutId id="2147484625" r:id="rId3"/>
    <p:sldLayoutId id="2147484626" r:id="rId4"/>
    <p:sldLayoutId id="2147484670" r:id="rId5"/>
    <p:sldLayoutId id="2147484671" r:id="rId6"/>
    <p:sldLayoutId id="2147484621" r:id="rId7"/>
    <p:sldLayoutId id="2147484622" r:id="rId8"/>
    <p:sldLayoutId id="2147484640" r:id="rId9"/>
    <p:sldLayoutId id="2147484641" r:id="rId10"/>
    <p:sldLayoutId id="2147484642" r:id="rId11"/>
    <p:sldLayoutId id="2147484643" r:id="rId12"/>
    <p:sldLayoutId id="2147484644" r:id="rId13"/>
    <p:sldLayoutId id="2147484659" r:id="rId14"/>
    <p:sldLayoutId id="2147484628" r:id="rId15"/>
    <p:sldLayoutId id="2147484652" r:id="rId16"/>
    <p:sldLayoutId id="2147484672" r:id="rId17"/>
    <p:sldLayoutId id="2147484674" r:id="rId18"/>
    <p:sldLayoutId id="2147484629" r:id="rId19"/>
    <p:sldLayoutId id="2147484673" r:id="rId20"/>
    <p:sldLayoutId id="2147484654" r:id="rId21"/>
    <p:sldLayoutId id="2147484655" r:id="rId22"/>
    <p:sldLayoutId id="2147484630" r:id="rId23"/>
    <p:sldLayoutId id="2147484656" r:id="rId24"/>
    <p:sldLayoutId id="2147484657" r:id="rId25"/>
    <p:sldLayoutId id="2147484631" r:id="rId26"/>
    <p:sldLayoutId id="2147484632" r:id="rId27"/>
    <p:sldLayoutId id="2147484633" r:id="rId28"/>
    <p:sldLayoutId id="2147484634" r:id="rId29"/>
    <p:sldLayoutId id="2147484635" r:id="rId30"/>
    <p:sldLayoutId id="2147484675" r:id="rId31"/>
    <p:sldLayoutId id="2147484676" r:id="rId32"/>
    <p:sldLayoutId id="2147484715" r:id="rId33"/>
    <p:sldLayoutId id="2147484716" r:id="rId34"/>
    <p:sldLayoutId id="2147484717" r:id="rId35"/>
    <p:sldLayoutId id="2147484718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D1B4D6-09F5-E479-2AED-EDE0974FF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7"/>
            <a:ext cx="7345362" cy="48240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Header </a:t>
            </a:r>
            <a:r>
              <a:rPr lang="en-US" dirty="0" err="1"/>
              <a:t>avenir</a:t>
            </a:r>
            <a:r>
              <a:rPr lang="en-US" dirty="0"/>
              <a:t> demi 32pt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1DE54-54E0-3EB1-4173-FB5DCE9D7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59CD943-D024-467A-B36E-F11E1285ED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B50FF-FF35-77A6-3E05-3419EB286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962527"/>
            <a:ext cx="3600449" cy="51668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74F2F-003B-A6FA-2C92-23010AF9B81D}"/>
              </a:ext>
            </a:extLst>
          </p:cNvPr>
          <p:cNvGrpSpPr/>
          <p:nvPr userDrawn="1"/>
        </p:nvGrpSpPr>
        <p:grpSpPr>
          <a:xfrm>
            <a:off x="12337200" y="0"/>
            <a:ext cx="288000" cy="6858000"/>
            <a:chOff x="12337200" y="0"/>
            <a:chExt cx="288000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3439B86-C8A7-C1D8-0A0A-3E4D44A5D94C}"/>
                </a:ext>
              </a:extLst>
            </p:cNvPr>
            <p:cNvSpPr/>
            <p:nvPr userDrawn="1"/>
          </p:nvSpPr>
          <p:spPr>
            <a:xfrm>
              <a:off x="12337200" y="0"/>
              <a:ext cx="288000" cy="288000"/>
            </a:xfrm>
            <a:prstGeom prst="rect">
              <a:avLst/>
            </a:prstGeom>
            <a:solidFill>
              <a:srgbClr val="FFFF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CABDC0-2C16-CE7E-DE15-1E740CDEF89A}"/>
                </a:ext>
              </a:extLst>
            </p:cNvPr>
            <p:cNvSpPr/>
            <p:nvPr userDrawn="1"/>
          </p:nvSpPr>
          <p:spPr>
            <a:xfrm>
              <a:off x="12337200" y="438000"/>
              <a:ext cx="288000" cy="288000"/>
            </a:xfrm>
            <a:prstGeom prst="rect">
              <a:avLst/>
            </a:prstGeom>
            <a:solidFill>
              <a:schemeClr val="tx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A5C73C-A3DE-4A52-C9C3-6DD520AED126}"/>
                </a:ext>
              </a:extLst>
            </p:cNvPr>
            <p:cNvSpPr/>
            <p:nvPr userDrawn="1"/>
          </p:nvSpPr>
          <p:spPr>
            <a:xfrm>
              <a:off x="12337200" y="1314000"/>
              <a:ext cx="288000" cy="288000"/>
            </a:xfrm>
            <a:prstGeom prst="rect">
              <a:avLst/>
            </a:prstGeom>
            <a:solidFill>
              <a:srgbClr val="93FF9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786931-87A6-957F-3B28-CEDB3C07CCE3}"/>
                </a:ext>
              </a:extLst>
            </p:cNvPr>
            <p:cNvSpPr/>
            <p:nvPr userDrawn="1"/>
          </p:nvSpPr>
          <p:spPr>
            <a:xfrm>
              <a:off x="12337200" y="1752000"/>
              <a:ext cx="288000" cy="288000"/>
            </a:xfrm>
            <a:prstGeom prst="rect">
              <a:avLst/>
            </a:prstGeom>
            <a:solidFill>
              <a:srgbClr val="B175E1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050E12-5C7D-DA38-DF1A-B5D18C3297FD}"/>
                </a:ext>
              </a:extLst>
            </p:cNvPr>
            <p:cNvSpPr/>
            <p:nvPr userDrawn="1"/>
          </p:nvSpPr>
          <p:spPr>
            <a:xfrm>
              <a:off x="12337200" y="2190000"/>
              <a:ext cx="288000" cy="288000"/>
            </a:xfrm>
            <a:prstGeom prst="rect">
              <a:avLst/>
            </a:prstGeom>
            <a:solidFill>
              <a:srgbClr val="F0FE4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62C73F2-DFCE-9269-760A-C3C37B47E744}"/>
                </a:ext>
              </a:extLst>
            </p:cNvPr>
            <p:cNvSpPr/>
            <p:nvPr userDrawn="1"/>
          </p:nvSpPr>
          <p:spPr>
            <a:xfrm>
              <a:off x="12337200" y="2628000"/>
              <a:ext cx="288000" cy="288000"/>
            </a:xfrm>
            <a:prstGeom prst="rect">
              <a:avLst/>
            </a:prstGeom>
            <a:solidFill>
              <a:schemeClr val="bg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B8CB8EC-A29B-7ADF-1ECD-EE99FCA640DB}"/>
                </a:ext>
              </a:extLst>
            </p:cNvPr>
            <p:cNvSpPr/>
            <p:nvPr userDrawn="1"/>
          </p:nvSpPr>
          <p:spPr>
            <a:xfrm>
              <a:off x="12337200" y="3942000"/>
              <a:ext cx="288000" cy="288000"/>
            </a:xfrm>
            <a:prstGeom prst="rect">
              <a:avLst/>
            </a:prstGeom>
            <a:solidFill>
              <a:srgbClr val="FAF5FF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27A615-A0AC-E290-C8CE-62C5FAF91ACA}"/>
                </a:ext>
              </a:extLst>
            </p:cNvPr>
            <p:cNvSpPr/>
            <p:nvPr userDrawn="1"/>
          </p:nvSpPr>
          <p:spPr>
            <a:xfrm>
              <a:off x="12337200" y="4380000"/>
              <a:ext cx="288000" cy="288000"/>
            </a:xfrm>
            <a:prstGeom prst="rect">
              <a:avLst/>
            </a:prstGeom>
            <a:solidFill>
              <a:srgbClr val="2A2B2D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FEF309-A379-F3C8-ED13-289F021A44AC}"/>
                </a:ext>
              </a:extLst>
            </p:cNvPr>
            <p:cNvSpPr/>
            <p:nvPr userDrawn="1"/>
          </p:nvSpPr>
          <p:spPr>
            <a:xfrm>
              <a:off x="12337200" y="5256000"/>
              <a:ext cx="288000" cy="288000"/>
            </a:xfrm>
            <a:prstGeom prst="rect">
              <a:avLst/>
            </a:prstGeom>
            <a:solidFill>
              <a:srgbClr val="5F6368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088A37E-15E4-92D3-5A9C-2D1F476E18D3}"/>
                </a:ext>
              </a:extLst>
            </p:cNvPr>
            <p:cNvSpPr/>
            <p:nvPr userDrawn="1"/>
          </p:nvSpPr>
          <p:spPr>
            <a:xfrm>
              <a:off x="12337200" y="5694000"/>
              <a:ext cx="288000" cy="288000"/>
            </a:xfrm>
            <a:prstGeom prst="rect">
              <a:avLst/>
            </a:prstGeom>
            <a:solidFill>
              <a:srgbClr val="BABCBE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152A58-CF47-9875-E963-88D1E08B9E74}"/>
                </a:ext>
              </a:extLst>
            </p:cNvPr>
            <p:cNvSpPr/>
            <p:nvPr userDrawn="1"/>
          </p:nvSpPr>
          <p:spPr>
            <a:xfrm>
              <a:off x="12337200" y="6132000"/>
              <a:ext cx="288000" cy="288000"/>
            </a:xfrm>
            <a:prstGeom prst="rect">
              <a:avLst/>
            </a:prstGeom>
            <a:solidFill>
              <a:srgbClr val="DFE1E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E278830-5E4E-B852-BC64-563458CEF831}"/>
                </a:ext>
              </a:extLst>
            </p:cNvPr>
            <p:cNvSpPr/>
            <p:nvPr userDrawn="1"/>
          </p:nvSpPr>
          <p:spPr>
            <a:xfrm>
              <a:off x="12337200" y="6570000"/>
              <a:ext cx="288000" cy="288000"/>
            </a:xfrm>
            <a:prstGeom prst="rect">
              <a:avLst/>
            </a:prstGeom>
            <a:solidFill>
              <a:srgbClr val="F2F2F2"/>
            </a:solidFill>
            <a:ln w="127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4BBB98F-7179-869A-9BA5-4A77672F38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6306179"/>
            <a:ext cx="1440872" cy="2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­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00000"/>
        </a:lnSpc>
        <a:spcBef>
          <a:spcPts val="900"/>
        </a:spcBef>
        <a:buClr>
          <a:schemeClr val="accent2"/>
        </a:buClr>
        <a:buFont typeface="Arial" panose="020B0604020202020204" pitchFamily="34" charset="0"/>
        <a:buChar char="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9FCC3B"/>
          </p15:clr>
        </p15:guide>
        <p15:guide id="2" pos="3840">
          <p15:clr>
            <a:srgbClr val="9FCC3B"/>
          </p15:clr>
        </p15:guide>
        <p15:guide id="3" pos="3795">
          <p15:clr>
            <a:srgbClr val="F26B43"/>
          </p15:clr>
        </p15:guide>
        <p15:guide id="4" pos="3296">
          <p15:clr>
            <a:srgbClr val="F26B43"/>
          </p15:clr>
        </p15:guide>
        <p15:guide id="5" pos="3205">
          <p15:clr>
            <a:srgbClr val="F26B43"/>
          </p15:clr>
        </p15:guide>
        <p15:guide id="6" pos="2706">
          <p15:clr>
            <a:srgbClr val="F26B43"/>
          </p15:clr>
        </p15:guide>
        <p15:guide id="7" pos="2615">
          <p15:clr>
            <a:srgbClr val="F26B43"/>
          </p15:clr>
        </p15:guide>
        <p15:guide id="8" pos="2116">
          <p15:clr>
            <a:srgbClr val="F26B43"/>
          </p15:clr>
        </p15:guide>
        <p15:guide id="9" pos="2026">
          <p15:clr>
            <a:srgbClr val="F26B43"/>
          </p15:clr>
        </p15:guide>
        <p15:guide id="10" pos="1527">
          <p15:clr>
            <a:srgbClr val="F26B43"/>
          </p15:clr>
        </p15:guide>
        <p15:guide id="11" pos="1436">
          <p15:clr>
            <a:srgbClr val="F26B43"/>
          </p15:clr>
        </p15:guide>
        <p15:guide id="12" pos="937">
          <p15:clr>
            <a:srgbClr val="F26B43"/>
          </p15:clr>
        </p15:guide>
        <p15:guide id="13" pos="846">
          <p15:clr>
            <a:srgbClr val="F26B43"/>
          </p15:clr>
        </p15:guide>
        <p15:guide id="14" pos="347">
          <p15:clr>
            <a:srgbClr val="9FCC3B"/>
          </p15:clr>
        </p15:guide>
        <p15:guide id="15" pos="3885">
          <p15:clr>
            <a:srgbClr val="F26B43"/>
          </p15:clr>
        </p15:guide>
        <p15:guide id="16" pos="4384">
          <p15:clr>
            <a:srgbClr val="F26B43"/>
          </p15:clr>
        </p15:guide>
        <p15:guide id="17" pos="4475">
          <p15:clr>
            <a:srgbClr val="F26B43"/>
          </p15:clr>
        </p15:guide>
        <p15:guide id="18" pos="4974">
          <p15:clr>
            <a:srgbClr val="F26B43"/>
          </p15:clr>
        </p15:guide>
        <p15:guide id="19" pos="5065">
          <p15:clr>
            <a:srgbClr val="F26B43"/>
          </p15:clr>
        </p15:guide>
        <p15:guide id="20" pos="5564">
          <p15:clr>
            <a:srgbClr val="F26B43"/>
          </p15:clr>
        </p15:guide>
        <p15:guide id="21" pos="5654">
          <p15:clr>
            <a:srgbClr val="F26B43"/>
          </p15:clr>
        </p15:guide>
        <p15:guide id="22" pos="6153">
          <p15:clr>
            <a:srgbClr val="F26B43"/>
          </p15:clr>
        </p15:guide>
        <p15:guide id="23" pos="6244">
          <p15:clr>
            <a:srgbClr val="F26B43"/>
          </p15:clr>
        </p15:guide>
        <p15:guide id="24" pos="6743">
          <p15:clr>
            <a:srgbClr val="F26B43"/>
          </p15:clr>
        </p15:guide>
        <p15:guide id="25" pos="6834">
          <p15:clr>
            <a:srgbClr val="F26B43"/>
          </p15:clr>
        </p15:guide>
        <p15:guide id="26" pos="7333">
          <p15:clr>
            <a:srgbClr val="9FCC3B"/>
          </p15:clr>
        </p15:guide>
        <p15:guide id="35" orient="horz" pos="1139">
          <p15:clr>
            <a:srgbClr val="F26B43"/>
          </p15:clr>
        </p15:guide>
        <p15:guide id="41" orient="horz" pos="119">
          <p15:clr>
            <a:srgbClr val="9FCC3B"/>
          </p15:clr>
        </p15:guide>
        <p15:guide id="55" orient="horz" pos="3974">
          <p15:clr>
            <a:srgbClr val="F26B43"/>
          </p15:clr>
        </p15:guide>
        <p15:guide id="59" orient="horz" pos="4201">
          <p15:clr>
            <a:srgbClr val="9FCC3B"/>
          </p15:clr>
        </p15:guide>
        <p15:guide id="60" orient="horz" pos="459">
          <p15:clr>
            <a:srgbClr val="F26B43"/>
          </p15:clr>
        </p15:guide>
        <p15:guide id="62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09151" y="1999783"/>
            <a:ext cx="5385621" cy="3671552"/>
          </a:xfrm>
        </p:spPr>
        <p:txBody>
          <a:bodyPr/>
          <a:lstStyle/>
          <a:p>
            <a:r>
              <a:rPr lang="en-US" sz="4000" dirty="0"/>
              <a:t>How to use the TIMESTAMPDIFF parameter to perform a mathematical operation on two columns in an Alma Analytics report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522181" y="6200827"/>
            <a:ext cx="5169036" cy="387764"/>
          </a:xfrm>
        </p:spPr>
        <p:txBody>
          <a:bodyPr/>
          <a:lstStyle/>
          <a:p>
            <a:r>
              <a:rPr lang="en-US" dirty="0"/>
              <a:t>Yoel Kortick  |  Sept.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7145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TIMESTAMPDIFF filter on two dates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492292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On the placeholder field we will do "Edit Formula" and add the following formula: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TIMESTAMPDIFF(SQL_TSI_DAY,"PO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Line"."Sent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Date","Physical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Item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Details"."Receiving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Date")</a:t>
            </a:r>
          </a:p>
          <a:p>
            <a:endParaRPr lang="en-US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200" dirty="0"/>
              <a:t>These are the parts of the formula:</a:t>
            </a:r>
          </a:p>
          <a:p>
            <a:pPr lvl="1"/>
            <a:r>
              <a:rPr lang="en-US" sz="2200" dirty="0"/>
              <a:t>The TIMESTAMPDIFF gives the difference of two dates.</a:t>
            </a:r>
          </a:p>
          <a:p>
            <a:pPr lvl="1"/>
            <a:r>
              <a:rPr lang="en-US" sz="2200" dirty="0"/>
              <a:t>The SQL_TSI_DAY gives the unit in days.</a:t>
            </a:r>
          </a:p>
          <a:p>
            <a:pPr lvl="1"/>
            <a:r>
              <a:rPr lang="en-US" sz="2200" dirty="0"/>
              <a:t>The first value is the date from which you want to subtract</a:t>
            </a:r>
          </a:p>
          <a:p>
            <a:pPr lvl="1"/>
            <a:r>
              <a:rPr lang="en-US" sz="2200" dirty="0"/>
              <a:t>The second value is the date to subtract.</a:t>
            </a:r>
          </a:p>
          <a:p>
            <a:pPr lvl="1"/>
            <a:r>
              <a:rPr lang="en-US" sz="2200" dirty="0"/>
              <a:t>The comma separates the first and second value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16692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BD942F-D9BF-93E4-1B44-37A572FBA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956" y="2112090"/>
            <a:ext cx="4189425" cy="38367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TIMESTAMPDIFF filter on two dates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141235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Do "Edit formula" on the placeholder field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E4DB7-04C6-B0FC-EFC6-7AA7C6B27A0F}"/>
              </a:ext>
            </a:extLst>
          </p:cNvPr>
          <p:cNvSpPr/>
          <p:nvPr/>
        </p:nvSpPr>
        <p:spPr>
          <a:xfrm>
            <a:off x="5558818" y="3118281"/>
            <a:ext cx="2479563" cy="5804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5E77DB-8F87-26AA-1132-D53C5C0498B2}"/>
              </a:ext>
            </a:extLst>
          </p:cNvPr>
          <p:cNvSpPr/>
          <p:nvPr/>
        </p:nvSpPr>
        <p:spPr>
          <a:xfrm>
            <a:off x="5558818" y="2188396"/>
            <a:ext cx="338549" cy="3556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10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TIMESTAMPDIFF filter on two dates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3712B32-E30C-7338-1021-81320DB0C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67" y="952996"/>
            <a:ext cx="11671979" cy="100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800" dirty="0"/>
              <a:t>Replace the existing formula with the new formula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85104E-6559-D140-6AB1-2EA33769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299" y="1548841"/>
            <a:ext cx="7514065" cy="50154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8D824A-36DF-62EF-69E0-8484EB46B1E5}"/>
              </a:ext>
            </a:extLst>
          </p:cNvPr>
          <p:cNvSpPr/>
          <p:nvPr/>
        </p:nvSpPr>
        <p:spPr>
          <a:xfrm>
            <a:off x="4243227" y="3377630"/>
            <a:ext cx="4808306" cy="5779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FBE47-45D0-3075-A50D-0D19E4CAF172}"/>
              </a:ext>
            </a:extLst>
          </p:cNvPr>
          <p:cNvSpPr txBox="1"/>
          <p:nvPr/>
        </p:nvSpPr>
        <p:spPr>
          <a:xfrm>
            <a:off x="7017249" y="2137025"/>
            <a:ext cx="1890445" cy="5779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We also changed the column heading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F584F7-2175-35AB-3FFA-B9D8F3882A62}"/>
              </a:ext>
            </a:extLst>
          </p:cNvPr>
          <p:cNvCxnSpPr>
            <a:stCxn id="9" idx="1"/>
          </p:cNvCxnSpPr>
          <p:nvPr/>
        </p:nvCxnSpPr>
        <p:spPr>
          <a:xfrm flipH="1">
            <a:off x="4695290" y="2425986"/>
            <a:ext cx="2321959" cy="2889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BF1CE1A-F7E7-3C5D-94C5-C10FEB551AEA}"/>
              </a:ext>
            </a:extLst>
          </p:cNvPr>
          <p:cNvSpPr/>
          <p:nvPr/>
        </p:nvSpPr>
        <p:spPr>
          <a:xfrm>
            <a:off x="8815227" y="6236413"/>
            <a:ext cx="328773" cy="327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1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C1DDADE-55BE-4673-4CC7-68FA84DC3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8" y="2254107"/>
            <a:ext cx="10182225" cy="3238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TIMESTAMPDIFF filter on two dates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3" y="1179926"/>
            <a:ext cx="11358497" cy="576955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View results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1BF14D-6C71-8E33-5C22-133AE05448D9}"/>
              </a:ext>
            </a:extLst>
          </p:cNvPr>
          <p:cNvSpPr/>
          <p:nvPr/>
        </p:nvSpPr>
        <p:spPr>
          <a:xfrm>
            <a:off x="9842643" y="2254107"/>
            <a:ext cx="1181528" cy="3238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F4955-6945-DDC8-CB9F-8A603A379FB6}"/>
              </a:ext>
            </a:extLst>
          </p:cNvPr>
          <p:cNvSpPr/>
          <p:nvPr/>
        </p:nvSpPr>
        <p:spPr>
          <a:xfrm>
            <a:off x="6873411" y="2609636"/>
            <a:ext cx="4150760" cy="3258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68DCFD-F556-C45A-5B31-8CDFB1614CE6}"/>
              </a:ext>
            </a:extLst>
          </p:cNvPr>
          <p:cNvSpPr txBox="1"/>
          <p:nvPr/>
        </p:nvSpPr>
        <p:spPr>
          <a:xfrm>
            <a:off x="4109667" y="1859621"/>
            <a:ext cx="2342508" cy="75001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Sent June 28 2024.</a:t>
            </a:r>
          </a:p>
          <a:p>
            <a:pPr algn="l"/>
            <a:r>
              <a:rPr lang="en-US" sz="1400" dirty="0"/>
              <a:t>Received July 22, 2024.</a:t>
            </a:r>
          </a:p>
          <a:p>
            <a:pPr algn="l"/>
            <a:r>
              <a:rPr lang="en-US" sz="1400" dirty="0"/>
              <a:t>Took 24 days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976091-3B3C-C2F9-A747-634D6427A9B0}"/>
              </a:ext>
            </a:extLst>
          </p:cNvPr>
          <p:cNvCxnSpPr>
            <a:cxnSpLocks/>
          </p:cNvCxnSpPr>
          <p:nvPr/>
        </p:nvCxnSpPr>
        <p:spPr>
          <a:xfrm>
            <a:off x="6452175" y="2605596"/>
            <a:ext cx="421236" cy="2505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C57D26-FC30-22D4-C9F4-955FAA873350}"/>
              </a:ext>
            </a:extLst>
          </p:cNvPr>
          <p:cNvSpPr txBox="1"/>
          <p:nvPr/>
        </p:nvSpPr>
        <p:spPr>
          <a:xfrm>
            <a:off x="4130215" y="3676114"/>
            <a:ext cx="2342508" cy="75001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Sent Dec. 11, 2023.</a:t>
            </a:r>
          </a:p>
          <a:p>
            <a:pPr algn="l"/>
            <a:r>
              <a:rPr lang="en-US" sz="1400" dirty="0"/>
              <a:t>Received July 16, 2024.</a:t>
            </a:r>
          </a:p>
          <a:p>
            <a:pPr algn="l"/>
            <a:r>
              <a:rPr lang="en-US" sz="1400" dirty="0"/>
              <a:t>Took 210 days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59A8D0-17D3-85BB-A288-33E19E4561E6}"/>
              </a:ext>
            </a:extLst>
          </p:cNvPr>
          <p:cNvSpPr/>
          <p:nvPr/>
        </p:nvSpPr>
        <p:spPr>
          <a:xfrm>
            <a:off x="6852863" y="3266085"/>
            <a:ext cx="4150760" cy="3258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FE099A-421C-6F81-DC22-830B5BD1930A}"/>
              </a:ext>
            </a:extLst>
          </p:cNvPr>
          <p:cNvCxnSpPr>
            <a:cxnSpLocks/>
          </p:cNvCxnSpPr>
          <p:nvPr/>
        </p:nvCxnSpPr>
        <p:spPr>
          <a:xfrm flipV="1">
            <a:off x="6452175" y="3419823"/>
            <a:ext cx="400688" cy="25629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15045E9-D51A-9A4B-CD89-C4873DD7FDB4}"/>
              </a:ext>
            </a:extLst>
          </p:cNvPr>
          <p:cNvSpPr/>
          <p:nvPr/>
        </p:nvSpPr>
        <p:spPr>
          <a:xfrm>
            <a:off x="6852863" y="5162737"/>
            <a:ext cx="4171308" cy="3339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5935C6-553D-8B33-E6BD-0C0821D9C08D}"/>
              </a:ext>
            </a:extLst>
          </p:cNvPr>
          <p:cNvSpPr txBox="1"/>
          <p:nvPr/>
        </p:nvSpPr>
        <p:spPr>
          <a:xfrm>
            <a:off x="4202134" y="5598338"/>
            <a:ext cx="2342508" cy="75001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l"/>
            <a:r>
              <a:rPr lang="en-US" sz="1400" dirty="0"/>
              <a:t>Sent June 28 2024.</a:t>
            </a:r>
          </a:p>
          <a:p>
            <a:pPr algn="l"/>
            <a:r>
              <a:rPr lang="en-US" sz="1400" dirty="0"/>
              <a:t>Received July 8, 2024.</a:t>
            </a:r>
          </a:p>
          <a:p>
            <a:pPr algn="l"/>
            <a:r>
              <a:rPr lang="en-US" sz="1400" dirty="0"/>
              <a:t>Took 10 days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67B302-ADBA-E007-2449-2B85954CF471}"/>
              </a:ext>
            </a:extLst>
          </p:cNvPr>
          <p:cNvCxnSpPr>
            <a:cxnSpLocks/>
          </p:cNvCxnSpPr>
          <p:nvPr/>
        </p:nvCxnSpPr>
        <p:spPr>
          <a:xfrm flipV="1">
            <a:off x="6544642" y="5441263"/>
            <a:ext cx="328769" cy="1530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8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99257" y="2671337"/>
            <a:ext cx="6941974" cy="1639405"/>
          </a:xfrm>
        </p:spPr>
        <p:txBody>
          <a:bodyPr/>
          <a:lstStyle/>
          <a:p>
            <a:r>
              <a:rPr lang="en-US" sz="4400" dirty="0"/>
              <a:t>Applying the TIMESTAMPDIFF filter on two dates with an average</a:t>
            </a:r>
          </a:p>
          <a:p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407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Applying the TIMESTAMPDIFF filter on two dates with an average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72079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we have changed the report to have only "Vendor Name" and the "Days to arrive"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B7DEB5-1CA9-A0C2-E3DD-99063A004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62" y="2214883"/>
            <a:ext cx="4181475" cy="37052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5393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AA21A02-3008-80A1-2D97-935D897A1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566" y="1199576"/>
            <a:ext cx="11657902" cy="84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In order to get the Average Days to arrive we can change the formula from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6149A6-2C6B-AB47-0E25-DD4E5BCD82DB}"/>
              </a:ext>
            </a:extLst>
          </p:cNvPr>
          <p:cNvSpPr txBox="1"/>
          <p:nvPr/>
        </p:nvSpPr>
        <p:spPr>
          <a:xfrm>
            <a:off x="339633" y="2078786"/>
            <a:ext cx="113825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TIMESTAMPDIFF(SQL_TSI_DAY,"PO </a:t>
            </a:r>
            <a:r>
              <a:rPr lang="en-US" dirty="0" err="1"/>
              <a:t>Line"."Sent</a:t>
            </a:r>
            <a:r>
              <a:rPr lang="en-US" dirty="0"/>
              <a:t> </a:t>
            </a:r>
            <a:r>
              <a:rPr lang="en-US" dirty="0" err="1"/>
              <a:t>Date","Physical</a:t>
            </a:r>
            <a:r>
              <a:rPr lang="en-US" dirty="0"/>
              <a:t> Item </a:t>
            </a:r>
            <a:r>
              <a:rPr lang="en-US" dirty="0" err="1"/>
              <a:t>Details"."Receiving</a:t>
            </a:r>
            <a:r>
              <a:rPr lang="en-US" dirty="0"/>
              <a:t> Date")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80E8767-2119-79C7-E770-1E77508A4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28" y="2989187"/>
            <a:ext cx="8895804" cy="84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To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768A5-DE09-F321-8744-59900760C529}"/>
              </a:ext>
            </a:extLst>
          </p:cNvPr>
          <p:cNvSpPr txBox="1"/>
          <p:nvPr/>
        </p:nvSpPr>
        <p:spPr>
          <a:xfrm>
            <a:off x="326570" y="3724706"/>
            <a:ext cx="113956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AVG(</a:t>
            </a:r>
            <a:r>
              <a:rPr lang="en-US" dirty="0"/>
              <a:t>TIMESTAMPDIFF(SQL_TSI_DAY,"PO </a:t>
            </a:r>
            <a:r>
              <a:rPr lang="en-US" dirty="0" err="1"/>
              <a:t>Line"."Sent</a:t>
            </a:r>
            <a:r>
              <a:rPr lang="en-US" dirty="0"/>
              <a:t> </a:t>
            </a:r>
            <a:r>
              <a:rPr lang="en-US" dirty="0" err="1"/>
              <a:t>Date","Physical</a:t>
            </a:r>
            <a:r>
              <a:rPr lang="en-US" dirty="0"/>
              <a:t> Item </a:t>
            </a:r>
            <a:r>
              <a:rPr lang="en-US" dirty="0" err="1"/>
              <a:t>Details"."Receiving</a:t>
            </a:r>
            <a:r>
              <a:rPr lang="en-US" dirty="0"/>
              <a:t> Date")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3EDC278-C455-8E24-3176-F4B5D585E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28" y="4520948"/>
            <a:ext cx="11657902" cy="84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3363" indent="-233363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801688" indent="-231775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090613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1374775" indent="-228600" algn="l" rtl="0" eaLnBrk="0" fontAlgn="base" hangingPunct="0">
              <a:spcBef>
                <a:spcPct val="35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35000"/>
              </a:spcBef>
              <a:spcAft>
                <a:spcPct val="0"/>
              </a:spcAft>
              <a:buSzPct val="85000"/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And we will remove the barcode, because now we want one average per vendor</a:t>
            </a:r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B2EB7777-61ED-A190-8050-07A3DE3C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8"/>
            <a:ext cx="11171336" cy="496934"/>
          </a:xfrm>
        </p:spPr>
        <p:txBody>
          <a:bodyPr/>
          <a:lstStyle/>
          <a:p>
            <a:r>
              <a:rPr lang="en-US" sz="2800" dirty="0"/>
              <a:t>Applying the TIMESTAMPDIFF filter on two dates with an average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969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72079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 is the new "Edit Formula"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96D1D7-5C3D-A1A0-E112-D3E147A80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14" y="1900719"/>
            <a:ext cx="10526034" cy="4208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78A2A64-31F0-6E84-C2E1-281A0F034522}"/>
              </a:ext>
            </a:extLst>
          </p:cNvPr>
          <p:cNvSpPr/>
          <p:nvPr/>
        </p:nvSpPr>
        <p:spPr>
          <a:xfrm>
            <a:off x="3770616" y="4674742"/>
            <a:ext cx="6945330" cy="544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3E41DA-C5CB-0B98-D192-6D79CBA9A425}"/>
              </a:ext>
            </a:extLst>
          </p:cNvPr>
          <p:cNvSpPr/>
          <p:nvPr/>
        </p:nvSpPr>
        <p:spPr>
          <a:xfrm>
            <a:off x="1818526" y="3308279"/>
            <a:ext cx="3195263" cy="5445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9956E5B0-A52E-7222-D17E-10C35D83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8"/>
            <a:ext cx="11171336" cy="496934"/>
          </a:xfrm>
        </p:spPr>
        <p:txBody>
          <a:bodyPr/>
          <a:lstStyle/>
          <a:p>
            <a:r>
              <a:rPr lang="en-US" sz="2800" dirty="0"/>
              <a:t>Applying the TIMESTAMPDIFF filter on two dates with an average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2743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72079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 are the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BF1E6-1C23-7730-30DF-61638EB35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2105025"/>
            <a:ext cx="5953125" cy="2647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E6EAE49-FF6D-FE52-EEE1-10A04C9E5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8"/>
            <a:ext cx="11171336" cy="496934"/>
          </a:xfrm>
        </p:spPr>
        <p:txBody>
          <a:bodyPr/>
          <a:lstStyle/>
          <a:p>
            <a:r>
              <a:rPr lang="en-US" sz="2800" dirty="0"/>
              <a:t>Applying the TIMESTAMPDIFF filter on two dates with an average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8882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72079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Let’s see for example why Vendor "</a:t>
            </a:r>
            <a:r>
              <a:rPr lang="en-US" dirty="0" err="1"/>
              <a:t>Chadwyck</a:t>
            </a:r>
            <a:r>
              <a:rPr lang="en-US" dirty="0"/>
              <a:t>" appears with an average of 185 days.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911921-68EA-2F0A-6950-77549D98F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787" y="2462212"/>
            <a:ext cx="5686425" cy="1933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3F5B507-AFDC-87B7-2777-CF408FCD69E1}"/>
              </a:ext>
            </a:extLst>
          </p:cNvPr>
          <p:cNvSpPr/>
          <p:nvPr/>
        </p:nvSpPr>
        <p:spPr>
          <a:xfrm>
            <a:off x="3252787" y="3719245"/>
            <a:ext cx="5686425" cy="380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F751303-89FF-D957-2379-3AA6257B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8"/>
            <a:ext cx="11171336" cy="496934"/>
          </a:xfrm>
        </p:spPr>
        <p:txBody>
          <a:bodyPr/>
          <a:lstStyle/>
          <a:p>
            <a:r>
              <a:rPr lang="en-US" sz="2800" dirty="0"/>
              <a:t>Applying the TIMESTAMPDIFF filter on two dates with an average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352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Applying the TIMESTAMPDIFF filter on two dates</a:t>
            </a:r>
          </a:p>
          <a:p>
            <a:r>
              <a:rPr lang="en-US" dirty="0"/>
              <a:t>Applying the TIMESTAMPDIFF filter on two dates with an average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507792" y="6348353"/>
            <a:ext cx="216000" cy="215900"/>
          </a:xfrm>
        </p:spPr>
        <p:txBody>
          <a:bodyPr/>
          <a:lstStyle/>
          <a:p>
            <a:fld id="{F59CD943-D024-467A-B36E-F11E1285ED7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741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2642061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Vendor "</a:t>
            </a:r>
            <a:r>
              <a:rPr lang="en-US" dirty="0" err="1"/>
              <a:t>Chadwyck</a:t>
            </a:r>
            <a:r>
              <a:rPr lang="en-US" dirty="0"/>
              <a:t>" had four orders as follows.</a:t>
            </a:r>
          </a:p>
          <a:p>
            <a:r>
              <a:rPr lang="en-US" dirty="0"/>
              <a:t>The total days is 741</a:t>
            </a:r>
          </a:p>
          <a:p>
            <a:pPr lvl="1"/>
            <a:r>
              <a:rPr lang="en-US" dirty="0"/>
              <a:t>297+250+0+194 = 741</a:t>
            </a:r>
          </a:p>
          <a:p>
            <a:r>
              <a:rPr lang="en-US" dirty="0"/>
              <a:t>The average is 185.25</a:t>
            </a:r>
          </a:p>
          <a:p>
            <a:pPr lvl="1"/>
            <a:r>
              <a:rPr lang="en-US" dirty="0"/>
              <a:t>741 / 4 = </a:t>
            </a:r>
            <a:r>
              <a:rPr lang="en-US" dirty="0">
                <a:highlight>
                  <a:srgbClr val="FFFF00"/>
                </a:highlight>
              </a:rPr>
              <a:t>185.25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9C28B5-5C49-404D-62C4-5D4CC2331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259" y="4065996"/>
            <a:ext cx="626745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B9C7EE0B-10D7-C692-35A6-A544DC90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368828"/>
            <a:ext cx="11171336" cy="496934"/>
          </a:xfrm>
        </p:spPr>
        <p:txBody>
          <a:bodyPr/>
          <a:lstStyle/>
          <a:p>
            <a:r>
              <a:rPr lang="en-US" sz="2800" dirty="0"/>
              <a:t>Applying the TIMESTAMPDIFF filter on two dates with an average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7643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74466" y="2489638"/>
            <a:ext cx="4585363" cy="1346074"/>
          </a:xfrm>
        </p:spPr>
        <p:txBody>
          <a:bodyPr/>
          <a:lstStyle/>
          <a:p>
            <a:r>
              <a:rPr lang="en-US" sz="6600" b="1">
                <a:solidFill>
                  <a:srgbClr val="544088"/>
                </a:solidFill>
              </a:rPr>
              <a:t>Thank You.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74466" y="3772049"/>
            <a:ext cx="4585364" cy="256233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Yoel Kortick</a:t>
            </a:r>
          </a:p>
        </p:txBody>
      </p:sp>
    </p:spTree>
    <p:extLst>
      <p:ext uri="{BB962C8B-B14F-4D97-AF65-F5344CB8AC3E}">
        <p14:creationId xmlns:p14="http://schemas.microsoft.com/office/powerpoint/2010/main" val="76319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4800" dirty="0"/>
              <a:t>Introduction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1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BD040-26CC-693E-E7F3-31441B13AF6C}"/>
              </a:ext>
            </a:extLst>
          </p:cNvPr>
          <p:cNvSpPr txBox="1"/>
          <p:nvPr/>
        </p:nvSpPr>
        <p:spPr>
          <a:xfrm>
            <a:off x="438744" y="1086843"/>
            <a:ext cx="11283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 may be cases where the library has created a report with two date columns and then wants to further process the two columns by performing an additional mathematical operation on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case here the library has a report of items including the PO Line send date and the item receiving 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061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99257" y="2671337"/>
            <a:ext cx="6941974" cy="1639405"/>
          </a:xfrm>
        </p:spPr>
        <p:txBody>
          <a:bodyPr/>
          <a:lstStyle/>
          <a:p>
            <a:r>
              <a:rPr lang="en-US" sz="4400" dirty="0"/>
              <a:t>Applying the TIMESTAMPDIFF filter on two dates</a:t>
            </a:r>
          </a:p>
          <a:p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64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TIMESTAMPDIFF filter on two dates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241602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this example we will make a report in the physical items subject area and include the </a:t>
            </a:r>
          </a:p>
          <a:p>
            <a:pPr lvl="1"/>
            <a:r>
              <a:rPr lang="en-US" dirty="0"/>
              <a:t>Barcode and Receiving Date from the Physical Item Details</a:t>
            </a:r>
          </a:p>
          <a:p>
            <a:pPr lvl="1"/>
            <a:r>
              <a:rPr lang="en-US" dirty="0"/>
              <a:t>Vendor Name and Sent Date from the PO Line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528B81-8863-A579-4C58-68318F5EC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3143946"/>
            <a:ext cx="8410575" cy="28098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430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TIMESTAMPDIFF filter on two dates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241602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Here is the report now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01A66A-14DD-8AF2-93D9-6F21CA2B6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2172021"/>
            <a:ext cx="9886950" cy="3829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1720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TIMESTAMPDIFF filter on two dates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448804" y="1179926"/>
            <a:ext cx="11326664" cy="2005063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We can then say as follows:</a:t>
            </a:r>
            <a:br>
              <a:rPr lang="en-US" sz="2200" dirty="0"/>
            </a:br>
            <a:r>
              <a:rPr lang="en-US" sz="2200" dirty="0"/>
              <a:t>Send date – Receiving Date = days it took to arrive from time of sending</a:t>
            </a:r>
          </a:p>
          <a:p>
            <a:r>
              <a:rPr lang="en-US" sz="2200" dirty="0"/>
              <a:t>By including the vendor in the report, we can see which vendors take more or less time and thereby make strategic decisions regarding which vendors to use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6946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DA197-7BC3-69C7-CAFC-C88FD1CAD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CDC9BD-CAFB-63D8-042F-5087564B6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11" y="4074850"/>
            <a:ext cx="10610850" cy="1838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6ED5CD9-D5DE-16A7-B4F2-81F2DB25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TIMESTAMPDIFF filter on two dates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C3E80-7D6C-2F35-4742-451FD9511E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9CD943-D024-467A-B36E-F11E1285ED7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7A834403-9E2F-265C-B240-15DDAB8C36CC}"/>
              </a:ext>
            </a:extLst>
          </p:cNvPr>
          <p:cNvSpPr txBox="1">
            <a:spLocks/>
          </p:cNvSpPr>
          <p:nvPr/>
        </p:nvSpPr>
        <p:spPr>
          <a:xfrm>
            <a:off x="395536" y="1077039"/>
            <a:ext cx="11326664" cy="1984659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accent2"/>
              </a:buClr>
              <a:buFont typeface="Arial" panose="020B0604020202020204" pitchFamily="34" charset="0"/>
              <a:buChar char="­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We will first add a new field in the criteria tab.  It can be any field.  It does not matter what the field is because we will soon change the formula of the field.</a:t>
            </a:r>
          </a:p>
          <a:p>
            <a:r>
              <a:rPr lang="en-US" sz="2400" dirty="0"/>
              <a:t>The field will merely act as a "placeholder".</a:t>
            </a:r>
          </a:p>
          <a:p>
            <a:r>
              <a:rPr lang="en-US" dirty="0"/>
              <a:t>In our example we have added "Physical Item </a:t>
            </a:r>
            <a:r>
              <a:rPr lang="en-US" dirty="0" err="1"/>
              <a:t>Details"."Creation</a:t>
            </a:r>
            <a:r>
              <a:rPr lang="en-US" dirty="0"/>
              <a:t> Date"</a:t>
            </a:r>
            <a:endParaRPr lang="en-US" sz="2400" dirty="0"/>
          </a:p>
          <a:p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CACB8C-086F-64D0-F192-F91C0CD3B9DD}"/>
              </a:ext>
            </a:extLst>
          </p:cNvPr>
          <p:cNvSpPr/>
          <p:nvPr/>
        </p:nvSpPr>
        <p:spPr>
          <a:xfrm>
            <a:off x="8869191" y="5205805"/>
            <a:ext cx="2031690" cy="3730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88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2.xml><?xml version="1.0" encoding="utf-8"?>
<a:theme xmlns:a="http://schemas.openxmlformats.org/drawingml/2006/main" name="1_Closing Layouts - Light">
  <a:themeElements>
    <a:clrScheme name="Custom 36">
      <a:dk1>
        <a:sysClr val="windowText" lastClr="000000"/>
      </a:dk1>
      <a:lt1>
        <a:sysClr val="window" lastClr="FFFFFF"/>
      </a:lt1>
      <a:dk2>
        <a:srgbClr val="2A2B2D"/>
      </a:dk2>
      <a:lt2>
        <a:srgbClr val="5E33BF"/>
      </a:lt2>
      <a:accent1>
        <a:srgbClr val="93FF9E"/>
      </a:accent1>
      <a:accent2>
        <a:srgbClr val="B175E1"/>
      </a:accent2>
      <a:accent3>
        <a:srgbClr val="F0FE4F"/>
      </a:accent3>
      <a:accent4>
        <a:srgbClr val="EA5564"/>
      </a:accent4>
      <a:accent5>
        <a:srgbClr val="18A381"/>
      </a:accent5>
      <a:accent6>
        <a:srgbClr val="5E33BF"/>
      </a:accent6>
      <a:hlink>
        <a:srgbClr val="000000"/>
      </a:hlink>
      <a:folHlink>
        <a:srgbClr val="EA5564"/>
      </a:folHlink>
    </a:clrScheme>
    <a:fontScheme name="Clarivate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2"/>
          </a:solidFill>
        </a:ln>
      </a:spPr>
      <a:bodyPr wrap="square" rtlCol="0" anchor="ctr">
        <a:noAutofit/>
      </a:bodyPr>
      <a:lstStyle>
        <a:defPPr algn="l">
          <a:defRPr>
            <a:solidFill>
              <a:schemeClr val="tx1"/>
            </a:solidFill>
          </a:defRPr>
        </a:defPPr>
      </a:lstStyle>
    </a:spDef>
    <a:txDef>
      <a:spPr>
        <a:solidFill>
          <a:schemeClr val="bg1"/>
        </a:solidFill>
        <a:ln>
          <a:solidFill>
            <a:schemeClr val="accent2"/>
          </a:solidFill>
        </a:ln>
      </a:spPr>
      <a:bodyPr wrap="square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arivate Template MASTER V13.pptx" id="{2D6F4BB7-53DC-480C-9C89-BDA7F9F88EE1}" vid="{9308C6D7-630B-49EA-B64F-9DA64369C31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FF4589A-FC63-42C6-882A-5A5786AA1398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3E9D68AD9D3143A6AC7F94DDAC8EED" ma:contentTypeVersion="2" ma:contentTypeDescription="Create a new document." ma:contentTypeScope="" ma:versionID="094467773a81a97247a88241ec952ed4">
  <xsd:schema xmlns:xsd="http://www.w3.org/2001/XMLSchema" xmlns:xs="http://www.w3.org/2001/XMLSchema" xmlns:p="http://schemas.microsoft.com/office/2006/metadata/properties" xmlns:ns2="18b28621-cfd2-4ebf-9273-21aa8ce8e51d" targetNamespace="http://schemas.microsoft.com/office/2006/metadata/properties" ma:root="true" ma:fieldsID="90161631a12784cd3600d388235c0f93" ns2:_="">
    <xsd:import namespace="18b28621-cfd2-4ebf-9273-21aa8ce8e5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28621-cfd2-4ebf-9273-21aa8ce8e5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D91B9C-4E38-40A3-AA2F-E796D87280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707030-CD46-4873-9099-A1E166734A8E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18b28621-cfd2-4ebf-9273-21aa8ce8e51d"/>
  </ds:schemaRefs>
</ds:datastoreItem>
</file>

<file path=customXml/itemProps3.xml><?xml version="1.0" encoding="utf-8"?>
<ds:datastoreItem xmlns:ds="http://schemas.openxmlformats.org/officeDocument/2006/customXml" ds:itemID="{6D4A6E27-E3E5-40F9-8432-4CD9C2AC5140}">
  <ds:schemaRefs>
    <ds:schemaRef ds:uri="18b28621-cfd2-4ebf-9273-21aa8ce8e5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127fa96e-00b4-429e-95f9-72c2828437a4}" enabled="0" method="" siteId="{127fa96e-00b4-429e-95f9-72c2828437a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Clarivate PPT Template Master</Template>
  <TotalTime>10817</TotalTime>
  <Words>742</Words>
  <Application>Microsoft Office PowerPoint</Application>
  <PresentationFormat>Widescreen</PresentationFormat>
  <Paragraphs>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Avenir Next LT Pro</vt:lpstr>
      <vt:lpstr>Avenir Next LT Pro Demi</vt:lpstr>
      <vt:lpstr>AvenirNext LT Pro Regular</vt:lpstr>
      <vt:lpstr>Calibri</vt:lpstr>
      <vt:lpstr>Courier New</vt:lpstr>
      <vt:lpstr>Wingdings</vt:lpstr>
      <vt:lpstr>Closing Layouts - Light</vt:lpstr>
      <vt:lpstr>1_Closing Layouts - Light</vt:lpstr>
      <vt:lpstr>PowerPoint Presentation</vt:lpstr>
      <vt:lpstr>PowerPoint Presentation</vt:lpstr>
      <vt:lpstr>PowerPoint Presentation</vt:lpstr>
      <vt:lpstr>Introduction</vt:lpstr>
      <vt:lpstr>PowerPoint Presentation</vt:lpstr>
      <vt:lpstr>Applying the TIMESTAMPDIFF filter on two dates </vt:lpstr>
      <vt:lpstr>Applying the TIMESTAMPDIFF filter on two dates </vt:lpstr>
      <vt:lpstr>Applying the TIMESTAMPDIFF filter on two dates </vt:lpstr>
      <vt:lpstr>Applying the TIMESTAMPDIFF filter on two dates </vt:lpstr>
      <vt:lpstr>Applying the TIMESTAMPDIFF filter on two dates </vt:lpstr>
      <vt:lpstr>Applying the TIMESTAMPDIFF filter on two dates </vt:lpstr>
      <vt:lpstr>Applying the TIMESTAMPDIFF filter on two dates </vt:lpstr>
      <vt:lpstr>Applying the TIMESTAMPDIFF filter on two dates </vt:lpstr>
      <vt:lpstr>PowerPoint Presentation</vt:lpstr>
      <vt:lpstr>Applying the TIMESTAMPDIFF filter on two dates with an average </vt:lpstr>
      <vt:lpstr>Applying the TIMESTAMPDIFF filter on two dates with an average </vt:lpstr>
      <vt:lpstr>Applying the TIMESTAMPDIFF filter on two dates with an average </vt:lpstr>
      <vt:lpstr>Applying the TIMESTAMPDIFF filter on two dates with an average </vt:lpstr>
      <vt:lpstr>Applying the TIMESTAMPDIFF filter on two dates with an average </vt:lpstr>
      <vt:lpstr>Applying the TIMESTAMPDIFF filter on two dates with an average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Yoel Kortick</dc:creator>
  <cp:lastModifiedBy>Yoel Kortick</cp:lastModifiedBy>
  <cp:revision>137</cp:revision>
  <dcterms:created xsi:type="dcterms:W3CDTF">2023-11-15T09:34:37Z</dcterms:created>
  <dcterms:modified xsi:type="dcterms:W3CDTF">2024-09-04T11:38:07Z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0x010100213E9D68AD9D3143A6AC7F94DDAC8EED</vt:lpwstr>
  </property>
  <property fmtid="{D5CDD505-2E9C-101B-9397-08002B2CF9AE}" pid="3" name="MediaServiceImageTags">
    <vt:lpwstr/>
  </property>
</Properties>
</file>